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theme/theme19.xml" ContentType="application/vnd.openxmlformats-officedocument.theme+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68" r:id="rId5"/>
    <p:sldMasterId id="2147483780" r:id="rId6"/>
    <p:sldMasterId id="2147483832" r:id="rId7"/>
    <p:sldMasterId id="2147483844" r:id="rId8"/>
    <p:sldMasterId id="2147483869" r:id="rId9"/>
    <p:sldMasterId id="2147483905" r:id="rId10"/>
    <p:sldMasterId id="2147483977" r:id="rId11"/>
    <p:sldMasterId id="2147484079" r:id="rId12"/>
    <p:sldMasterId id="2147484091" r:id="rId13"/>
    <p:sldMasterId id="2147484103" r:id="rId14"/>
    <p:sldMasterId id="2147484115" r:id="rId15"/>
    <p:sldMasterId id="2147484127" r:id="rId16"/>
    <p:sldMasterId id="2147484165" r:id="rId17"/>
    <p:sldMasterId id="2147484177" r:id="rId18"/>
    <p:sldMasterId id="2147484189" r:id="rId19"/>
    <p:sldMasterId id="2147484191" r:id="rId20"/>
    <p:sldMasterId id="2147484193" r:id="rId21"/>
  </p:sldMasterIdLst>
  <p:notesMasterIdLst>
    <p:notesMasterId r:id="rId71"/>
  </p:notesMasterIdLst>
  <p:sldIdLst>
    <p:sldId id="256" r:id="rId22"/>
    <p:sldId id="258" r:id="rId23"/>
    <p:sldId id="261" r:id="rId24"/>
    <p:sldId id="262" r:id="rId25"/>
    <p:sldId id="263" r:id="rId26"/>
    <p:sldId id="264" r:id="rId27"/>
    <p:sldId id="265" r:id="rId28"/>
    <p:sldId id="266" r:id="rId29"/>
    <p:sldId id="267" r:id="rId30"/>
    <p:sldId id="272" r:id="rId31"/>
    <p:sldId id="314" r:id="rId32"/>
    <p:sldId id="280" r:id="rId33"/>
    <p:sldId id="332" r:id="rId34"/>
    <p:sldId id="333" r:id="rId35"/>
    <p:sldId id="287" r:id="rId36"/>
    <p:sldId id="288" r:id="rId37"/>
    <p:sldId id="336" r:id="rId38"/>
    <p:sldId id="293" r:id="rId39"/>
    <p:sldId id="296" r:id="rId40"/>
    <p:sldId id="302" r:id="rId41"/>
    <p:sldId id="337" r:id="rId42"/>
    <p:sldId id="338" r:id="rId43"/>
    <p:sldId id="339" r:id="rId44"/>
    <p:sldId id="340" r:id="rId45"/>
    <p:sldId id="341" r:id="rId46"/>
    <p:sldId id="342" r:id="rId47"/>
    <p:sldId id="343" r:id="rId48"/>
    <p:sldId id="289" r:id="rId49"/>
    <p:sldId id="344" r:id="rId50"/>
    <p:sldId id="345" r:id="rId51"/>
    <p:sldId id="346" r:id="rId52"/>
    <p:sldId id="347" r:id="rId53"/>
    <p:sldId id="348" r:id="rId54"/>
    <p:sldId id="349" r:id="rId55"/>
    <p:sldId id="350" r:id="rId56"/>
    <p:sldId id="351" r:id="rId57"/>
    <p:sldId id="352" r:id="rId58"/>
    <p:sldId id="353" r:id="rId59"/>
    <p:sldId id="366" r:id="rId60"/>
    <p:sldId id="367" r:id="rId61"/>
    <p:sldId id="368" r:id="rId62"/>
    <p:sldId id="369" r:id="rId63"/>
    <p:sldId id="370" r:id="rId64"/>
    <p:sldId id="371" r:id="rId65"/>
    <p:sldId id="372" r:id="rId66"/>
    <p:sldId id="373" r:id="rId67"/>
    <p:sldId id="374" r:id="rId68"/>
    <p:sldId id="375" r:id="rId69"/>
    <p:sldId id="376" r:id="rId70"/>
  </p:sldIdLst>
  <p:sldSz cx="9144000" cy="6858000" type="screen4x3"/>
  <p:notesSz cx="6797675" cy="9926638"/>
  <p:defaultTextStyle>
    <a:defPPr>
      <a:defRPr lang="en-US"/>
    </a:defPPr>
    <a:lvl1pPr marL="0" algn="l" defTabSz="905378" rtl="0" eaLnBrk="1" latinLnBrk="0" hangingPunct="1">
      <a:defRPr sz="1800" kern="1200">
        <a:solidFill>
          <a:schemeClr val="tx1"/>
        </a:solidFill>
        <a:latin typeface="+mn-lt"/>
        <a:ea typeface="+mn-ea"/>
        <a:cs typeface="+mn-cs"/>
      </a:defRPr>
    </a:lvl1pPr>
    <a:lvl2pPr marL="452607" algn="l" defTabSz="905378" rtl="0" eaLnBrk="1" latinLnBrk="0" hangingPunct="1">
      <a:defRPr sz="1800" kern="1200">
        <a:solidFill>
          <a:schemeClr val="tx1"/>
        </a:solidFill>
        <a:latin typeface="+mn-lt"/>
        <a:ea typeface="+mn-ea"/>
        <a:cs typeface="+mn-cs"/>
      </a:defRPr>
    </a:lvl2pPr>
    <a:lvl3pPr marL="905378" algn="l" defTabSz="905378" rtl="0" eaLnBrk="1" latinLnBrk="0" hangingPunct="1">
      <a:defRPr sz="1800" kern="1200">
        <a:solidFill>
          <a:schemeClr val="tx1"/>
        </a:solidFill>
        <a:latin typeface="+mn-lt"/>
        <a:ea typeface="+mn-ea"/>
        <a:cs typeface="+mn-cs"/>
      </a:defRPr>
    </a:lvl3pPr>
    <a:lvl4pPr marL="1357966" algn="l" defTabSz="905378" rtl="0" eaLnBrk="1" latinLnBrk="0" hangingPunct="1">
      <a:defRPr sz="1800" kern="1200">
        <a:solidFill>
          <a:schemeClr val="tx1"/>
        </a:solidFill>
        <a:latin typeface="+mn-lt"/>
        <a:ea typeface="+mn-ea"/>
        <a:cs typeface="+mn-cs"/>
      </a:defRPr>
    </a:lvl4pPr>
    <a:lvl5pPr marL="1810754" algn="l" defTabSz="905378" rtl="0" eaLnBrk="1" latinLnBrk="0" hangingPunct="1">
      <a:defRPr sz="1800" kern="1200">
        <a:solidFill>
          <a:schemeClr val="tx1"/>
        </a:solidFill>
        <a:latin typeface="+mn-lt"/>
        <a:ea typeface="+mn-ea"/>
        <a:cs typeface="+mn-cs"/>
      </a:defRPr>
    </a:lvl5pPr>
    <a:lvl6pPr marL="2263145" algn="l" defTabSz="905378" rtl="0" eaLnBrk="1" latinLnBrk="0" hangingPunct="1">
      <a:defRPr sz="1800" kern="1200">
        <a:solidFill>
          <a:schemeClr val="tx1"/>
        </a:solidFill>
        <a:latin typeface="+mn-lt"/>
        <a:ea typeface="+mn-ea"/>
        <a:cs typeface="+mn-cs"/>
      </a:defRPr>
    </a:lvl6pPr>
    <a:lvl7pPr marL="2715815" algn="l" defTabSz="905378" rtl="0" eaLnBrk="1" latinLnBrk="0" hangingPunct="1">
      <a:defRPr sz="1800" kern="1200">
        <a:solidFill>
          <a:schemeClr val="tx1"/>
        </a:solidFill>
        <a:latin typeface="+mn-lt"/>
        <a:ea typeface="+mn-ea"/>
        <a:cs typeface="+mn-cs"/>
      </a:defRPr>
    </a:lvl7pPr>
    <a:lvl8pPr marL="3168527" algn="l" defTabSz="905378" rtl="0" eaLnBrk="1" latinLnBrk="0" hangingPunct="1">
      <a:defRPr sz="1800" kern="1200">
        <a:solidFill>
          <a:schemeClr val="tx1"/>
        </a:solidFill>
        <a:latin typeface="+mn-lt"/>
        <a:ea typeface="+mn-ea"/>
        <a:cs typeface="+mn-cs"/>
      </a:defRPr>
    </a:lvl8pPr>
    <a:lvl9pPr marL="3621245" algn="l" defTabSz="905378"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9716"/>
    <a:srgbClr val="FF993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4052" autoAdjust="0"/>
  </p:normalViewPr>
  <p:slideViewPr>
    <p:cSldViewPr>
      <p:cViewPr varScale="1">
        <p:scale>
          <a:sx n="55" d="100"/>
          <a:sy n="55" d="100"/>
        </p:scale>
        <p:origin x="-926" y="-82"/>
      </p:cViewPr>
      <p:guideLst>
        <p:guide orient="horz" pos="2160"/>
        <p:guide pos="2880"/>
      </p:guideLst>
    </p:cSldViewPr>
  </p:slideViewPr>
  <p:notesTextViewPr>
    <p:cViewPr>
      <p:scale>
        <a:sx n="1" d="1"/>
        <a:sy n="1" d="1"/>
      </p:scale>
      <p:origin x="0" y="0"/>
    </p:cViewPr>
  </p:notesTextViewPr>
  <p:sorterViewPr>
    <p:cViewPr>
      <p:scale>
        <a:sx n="100" d="100"/>
        <a:sy n="100" d="100"/>
      </p:scale>
      <p:origin x="0" y="116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0F9B164-1E19-4B7E-B345-1CF46A1D3FE8}" type="datetimeFigureOut">
              <a:rPr lang="en-US" smtClean="0"/>
              <a:pPr/>
              <a:t>5/3/2017</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9617181-7940-4EFB-BEBE-231991CD7104}" type="slidenum">
              <a:rPr lang="en-US" smtClean="0"/>
              <a:pPr/>
              <a:t>‹#›</a:t>
            </a:fld>
            <a:endParaRPr lang="en-US" dirty="0"/>
          </a:p>
        </p:txBody>
      </p:sp>
    </p:spTree>
    <p:extLst>
      <p:ext uri="{BB962C8B-B14F-4D97-AF65-F5344CB8AC3E}">
        <p14:creationId xmlns:p14="http://schemas.microsoft.com/office/powerpoint/2010/main" val="202759400"/>
      </p:ext>
    </p:extLst>
  </p:cSld>
  <p:clrMap bg1="lt1" tx1="dk1" bg2="lt2" tx2="dk2" accent1="accent1" accent2="accent2" accent3="accent3" accent4="accent4" accent5="accent5" accent6="accent6" hlink="hlink" folHlink="folHlink"/>
  <p:notesStyle>
    <a:lvl1pPr marL="0" algn="l" defTabSz="905378" rtl="0" eaLnBrk="1" latinLnBrk="0" hangingPunct="1">
      <a:defRPr sz="1200" kern="1200">
        <a:solidFill>
          <a:schemeClr val="tx1"/>
        </a:solidFill>
        <a:latin typeface="+mn-lt"/>
        <a:ea typeface="+mn-ea"/>
        <a:cs typeface="+mn-cs"/>
      </a:defRPr>
    </a:lvl1pPr>
    <a:lvl2pPr marL="452607" algn="l" defTabSz="905378" rtl="0" eaLnBrk="1" latinLnBrk="0" hangingPunct="1">
      <a:defRPr sz="1200" kern="1200">
        <a:solidFill>
          <a:schemeClr val="tx1"/>
        </a:solidFill>
        <a:latin typeface="+mn-lt"/>
        <a:ea typeface="+mn-ea"/>
        <a:cs typeface="+mn-cs"/>
      </a:defRPr>
    </a:lvl2pPr>
    <a:lvl3pPr marL="905378" algn="l" defTabSz="905378" rtl="0" eaLnBrk="1" latinLnBrk="0" hangingPunct="1">
      <a:defRPr sz="1200" kern="1200">
        <a:solidFill>
          <a:schemeClr val="tx1"/>
        </a:solidFill>
        <a:latin typeface="+mn-lt"/>
        <a:ea typeface="+mn-ea"/>
        <a:cs typeface="+mn-cs"/>
      </a:defRPr>
    </a:lvl3pPr>
    <a:lvl4pPr marL="1357966" algn="l" defTabSz="905378" rtl="0" eaLnBrk="1" latinLnBrk="0" hangingPunct="1">
      <a:defRPr sz="1200" kern="1200">
        <a:solidFill>
          <a:schemeClr val="tx1"/>
        </a:solidFill>
        <a:latin typeface="+mn-lt"/>
        <a:ea typeface="+mn-ea"/>
        <a:cs typeface="+mn-cs"/>
      </a:defRPr>
    </a:lvl4pPr>
    <a:lvl5pPr marL="1810754" algn="l" defTabSz="905378" rtl="0" eaLnBrk="1" latinLnBrk="0" hangingPunct="1">
      <a:defRPr sz="1200" kern="1200">
        <a:solidFill>
          <a:schemeClr val="tx1"/>
        </a:solidFill>
        <a:latin typeface="+mn-lt"/>
        <a:ea typeface="+mn-ea"/>
        <a:cs typeface="+mn-cs"/>
      </a:defRPr>
    </a:lvl5pPr>
    <a:lvl6pPr marL="2263145" algn="l" defTabSz="905378" rtl="0" eaLnBrk="1" latinLnBrk="0" hangingPunct="1">
      <a:defRPr sz="1200" kern="1200">
        <a:solidFill>
          <a:schemeClr val="tx1"/>
        </a:solidFill>
        <a:latin typeface="+mn-lt"/>
        <a:ea typeface="+mn-ea"/>
        <a:cs typeface="+mn-cs"/>
      </a:defRPr>
    </a:lvl6pPr>
    <a:lvl7pPr marL="2715815" algn="l" defTabSz="905378" rtl="0" eaLnBrk="1" latinLnBrk="0" hangingPunct="1">
      <a:defRPr sz="1200" kern="1200">
        <a:solidFill>
          <a:schemeClr val="tx1"/>
        </a:solidFill>
        <a:latin typeface="+mn-lt"/>
        <a:ea typeface="+mn-ea"/>
        <a:cs typeface="+mn-cs"/>
      </a:defRPr>
    </a:lvl7pPr>
    <a:lvl8pPr marL="3168527" algn="l" defTabSz="905378" rtl="0" eaLnBrk="1" latinLnBrk="0" hangingPunct="1">
      <a:defRPr sz="1200" kern="1200">
        <a:solidFill>
          <a:schemeClr val="tx1"/>
        </a:solidFill>
        <a:latin typeface="+mn-lt"/>
        <a:ea typeface="+mn-ea"/>
        <a:cs typeface="+mn-cs"/>
      </a:defRPr>
    </a:lvl8pPr>
    <a:lvl9pPr marL="3621245" algn="l" defTabSz="905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6611" indent="-176611">
              <a:buFont typeface="Arial"/>
              <a:buChar char="•"/>
            </a:pPr>
            <a:r>
              <a:rPr lang="en-US" baseline="0" dirty="0" smtClean="0"/>
              <a:t>Again, this is a popular investment and/or retirement strategy.  </a:t>
            </a:r>
          </a:p>
          <a:p>
            <a:pPr marL="176611" indent="-176611">
              <a:buFont typeface="Arial"/>
              <a:buChar char="•"/>
            </a:pPr>
            <a:r>
              <a:rPr lang="en-US" baseline="0" dirty="0" smtClean="0"/>
              <a:t>The benefit is that by paying into your annuity over time, you can expect to be paid back payments at retirement in monthly, quarterly, yearly or even lump sum payments based on your specific arrangements.</a:t>
            </a:r>
          </a:p>
          <a:p>
            <a:pPr marL="176611" indent="-176611">
              <a:buFont typeface="Arial"/>
              <a:buChar char="•"/>
            </a:pPr>
            <a:r>
              <a:rPr lang="en-US" baseline="0" dirty="0" smtClean="0"/>
              <a:t>The downfall is that in order to fund the annuity, you need discretionary income to pay into it with.  Most Americans have little to no discretionary income, therefore, cannot participate in an annuity program as part of their retirement strategy.  </a:t>
            </a:r>
          </a:p>
          <a:p>
            <a:pPr marL="176611" indent="-176611">
              <a:buFont typeface="Arial"/>
              <a:buChar char="•"/>
            </a:pP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2373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32459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555625"/>
            <a:ext cx="3692525" cy="27701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0735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2504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555625"/>
            <a:ext cx="3692525" cy="2770188"/>
          </a:xfrm>
        </p:spPr>
      </p:sp>
      <p:sp>
        <p:nvSpPr>
          <p:cNvPr id="3" name="Notes Placeholder 2"/>
          <p:cNvSpPr>
            <a:spLocks noGrp="1"/>
          </p:cNvSpPr>
          <p:nvPr>
            <p:ph type="body" idx="1"/>
          </p:nvPr>
        </p:nvSpPr>
        <p:spPr/>
        <p:txBody>
          <a:bodyPr/>
          <a:lstStyle/>
          <a:p>
            <a:r>
              <a:rPr lang="en-US" dirty="0" smtClean="0"/>
              <a:t>This is where you can reference the Knute Rockne story of revolutionizing football</a:t>
            </a:r>
            <a:r>
              <a:rPr lang="en-US" baseline="0" dirty="0" smtClean="0"/>
              <a:t> with the forward pass, </a:t>
            </a:r>
            <a:r>
              <a:rPr lang="en-US" dirty="0" smtClean="0"/>
              <a:t>and then the Insurance company that said turn your whole life insurance to term insurance</a:t>
            </a:r>
            <a:r>
              <a:rPr lang="en-US" baseline="0" dirty="0" smtClean="0"/>
              <a:t> and invest the rest.</a:t>
            </a:r>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06899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We deal on both sides of the economy, the supply and on the consumer demand</a:t>
            </a:r>
            <a:endParaRPr lang="en-US" dirty="0"/>
          </a:p>
        </p:txBody>
      </p:sp>
      <p:sp>
        <p:nvSpPr>
          <p:cNvPr id="4" name="Slide Number Placeholder 3"/>
          <p:cNvSpPr>
            <a:spLocks noGrp="1"/>
          </p:cNvSpPr>
          <p:nvPr>
            <p:ph type="sldNum" sz="quarter" idx="10"/>
          </p:nvPr>
        </p:nvSpPr>
        <p:spPr/>
        <p:txBody>
          <a:bodyPr/>
          <a:lstStyle/>
          <a:p>
            <a:fld id="{39617181-7940-4EFB-BEBE-231991CD7104}" type="slidenum">
              <a:rPr lang="en-US" smtClean="0"/>
              <a:pPr/>
              <a:t>21</a:t>
            </a:fld>
            <a:endParaRPr lang="en-US" dirty="0"/>
          </a:p>
        </p:txBody>
      </p:sp>
    </p:spTree>
    <p:extLst>
      <p:ext uri="{BB962C8B-B14F-4D97-AF65-F5344CB8AC3E}">
        <p14:creationId xmlns:p14="http://schemas.microsoft.com/office/powerpoint/2010/main" val="138593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95117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337907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555625"/>
            <a:ext cx="3692525" cy="27701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80963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555625"/>
            <a:ext cx="3692525" cy="27701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6360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555625"/>
            <a:ext cx="3692525" cy="27701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635876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13704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555625"/>
            <a:ext cx="3692525" cy="27701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62788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1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2607" indent="0" algn="ctr">
              <a:buNone/>
              <a:defRPr>
                <a:solidFill>
                  <a:schemeClr val="tx1">
                    <a:tint val="75000"/>
                  </a:schemeClr>
                </a:solidFill>
              </a:defRPr>
            </a:lvl2pPr>
            <a:lvl3pPr marL="905378" indent="0" algn="ctr">
              <a:buNone/>
              <a:defRPr>
                <a:solidFill>
                  <a:schemeClr val="tx1">
                    <a:tint val="75000"/>
                  </a:schemeClr>
                </a:solidFill>
              </a:defRPr>
            </a:lvl3pPr>
            <a:lvl4pPr marL="1357966" indent="0" algn="ctr">
              <a:buNone/>
              <a:defRPr>
                <a:solidFill>
                  <a:schemeClr val="tx1">
                    <a:tint val="75000"/>
                  </a:schemeClr>
                </a:solidFill>
              </a:defRPr>
            </a:lvl4pPr>
            <a:lvl5pPr marL="1810754" indent="0" algn="ctr">
              <a:buNone/>
              <a:defRPr>
                <a:solidFill>
                  <a:schemeClr val="tx1">
                    <a:tint val="75000"/>
                  </a:schemeClr>
                </a:solidFill>
              </a:defRPr>
            </a:lvl5pPr>
            <a:lvl6pPr marL="2263145" indent="0" algn="ctr">
              <a:buNone/>
              <a:defRPr>
                <a:solidFill>
                  <a:schemeClr val="tx1">
                    <a:tint val="75000"/>
                  </a:schemeClr>
                </a:solidFill>
              </a:defRPr>
            </a:lvl6pPr>
            <a:lvl7pPr marL="2715815" indent="0" algn="ctr">
              <a:buNone/>
              <a:defRPr>
                <a:solidFill>
                  <a:schemeClr val="tx1">
                    <a:tint val="75000"/>
                  </a:schemeClr>
                </a:solidFill>
              </a:defRPr>
            </a:lvl7pPr>
            <a:lvl8pPr marL="3168527" indent="0" algn="ctr">
              <a:buNone/>
              <a:defRPr>
                <a:solidFill>
                  <a:schemeClr val="tx1">
                    <a:tint val="75000"/>
                  </a:schemeClr>
                </a:solidFill>
              </a:defRPr>
            </a:lvl8pPr>
            <a:lvl9pPr marL="36212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221556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2440011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709"/>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709"/>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237977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1201" indent="0" algn="ctr">
              <a:buNone/>
              <a:defRPr sz="1500"/>
            </a:lvl2pPr>
            <a:lvl3pPr marL="682587" indent="0" algn="ctr">
              <a:buNone/>
              <a:defRPr sz="1400"/>
            </a:lvl3pPr>
            <a:lvl4pPr marL="1023881" indent="0" algn="ctr">
              <a:buNone/>
              <a:defRPr sz="1200"/>
            </a:lvl4pPr>
            <a:lvl5pPr marL="1365174" indent="0" algn="ctr">
              <a:buNone/>
              <a:defRPr sz="1200"/>
            </a:lvl5pPr>
            <a:lvl6pPr marL="1706561" indent="0" algn="ctr">
              <a:buNone/>
              <a:defRPr sz="1200"/>
            </a:lvl6pPr>
            <a:lvl7pPr marL="2047760" indent="0" algn="ctr">
              <a:buNone/>
              <a:defRPr sz="1200"/>
            </a:lvl7pPr>
            <a:lvl8pPr marL="2388960" indent="0" algn="ctr">
              <a:buNone/>
              <a:defRPr sz="1200"/>
            </a:lvl8pPr>
            <a:lvl9pPr marL="27302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629203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7183413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245"/>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1201" indent="0">
              <a:buNone/>
              <a:defRPr sz="1500">
                <a:solidFill>
                  <a:schemeClr val="tx1">
                    <a:tint val="75000"/>
                  </a:schemeClr>
                </a:solidFill>
              </a:defRPr>
            </a:lvl2pPr>
            <a:lvl3pPr marL="682587" indent="0">
              <a:buNone/>
              <a:defRPr sz="1400">
                <a:solidFill>
                  <a:schemeClr val="tx1">
                    <a:tint val="75000"/>
                  </a:schemeClr>
                </a:solidFill>
              </a:defRPr>
            </a:lvl3pPr>
            <a:lvl4pPr marL="1023881" indent="0">
              <a:buNone/>
              <a:defRPr sz="1200">
                <a:solidFill>
                  <a:schemeClr val="tx1">
                    <a:tint val="75000"/>
                  </a:schemeClr>
                </a:solidFill>
              </a:defRPr>
            </a:lvl4pPr>
            <a:lvl5pPr marL="1365174" indent="0">
              <a:buNone/>
              <a:defRPr sz="1200">
                <a:solidFill>
                  <a:schemeClr val="tx1">
                    <a:tint val="75000"/>
                  </a:schemeClr>
                </a:solidFill>
              </a:defRPr>
            </a:lvl5pPr>
            <a:lvl6pPr marL="1706561" indent="0">
              <a:buNone/>
              <a:defRPr sz="1200">
                <a:solidFill>
                  <a:schemeClr val="tx1">
                    <a:tint val="75000"/>
                  </a:schemeClr>
                </a:solidFill>
              </a:defRPr>
            </a:lvl6pPr>
            <a:lvl7pPr marL="2047760" indent="0">
              <a:buNone/>
              <a:defRPr sz="1200">
                <a:solidFill>
                  <a:schemeClr val="tx1">
                    <a:tint val="75000"/>
                  </a:schemeClr>
                </a:solidFill>
              </a:defRPr>
            </a:lvl7pPr>
            <a:lvl8pPr marL="2388960" indent="0">
              <a:buNone/>
              <a:defRPr sz="1200">
                <a:solidFill>
                  <a:schemeClr val="tx1">
                    <a:tint val="75000"/>
                  </a:schemeClr>
                </a:solidFill>
              </a:defRPr>
            </a:lvl8pPr>
            <a:lvl9pPr marL="27302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0962502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566704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1201" indent="0">
              <a:buNone/>
              <a:defRPr sz="1500" b="1"/>
            </a:lvl2pPr>
            <a:lvl3pPr marL="682587" indent="0">
              <a:buNone/>
              <a:defRPr sz="1400" b="1"/>
            </a:lvl3pPr>
            <a:lvl4pPr marL="1023881" indent="0">
              <a:buNone/>
              <a:defRPr sz="1200" b="1"/>
            </a:lvl4pPr>
            <a:lvl5pPr marL="1365174" indent="0">
              <a:buNone/>
              <a:defRPr sz="1200" b="1"/>
            </a:lvl5pPr>
            <a:lvl6pPr marL="1706561" indent="0">
              <a:buNone/>
              <a:defRPr sz="1200" b="1"/>
            </a:lvl6pPr>
            <a:lvl7pPr marL="2047760" indent="0">
              <a:buNone/>
              <a:defRPr sz="1200" b="1"/>
            </a:lvl7pPr>
            <a:lvl8pPr marL="2388960" indent="0">
              <a:buNone/>
              <a:defRPr sz="1200" b="1"/>
            </a:lvl8pPr>
            <a:lvl9pPr marL="2730231"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1201" indent="0">
              <a:buNone/>
              <a:defRPr sz="1500" b="1"/>
            </a:lvl2pPr>
            <a:lvl3pPr marL="682587" indent="0">
              <a:buNone/>
              <a:defRPr sz="1400" b="1"/>
            </a:lvl3pPr>
            <a:lvl4pPr marL="1023881" indent="0">
              <a:buNone/>
              <a:defRPr sz="1200" b="1"/>
            </a:lvl4pPr>
            <a:lvl5pPr marL="1365174" indent="0">
              <a:buNone/>
              <a:defRPr sz="1200" b="1"/>
            </a:lvl5pPr>
            <a:lvl6pPr marL="1706561" indent="0">
              <a:buNone/>
              <a:defRPr sz="1200" b="1"/>
            </a:lvl6pPr>
            <a:lvl7pPr marL="2047760" indent="0">
              <a:buNone/>
              <a:defRPr sz="1200" b="1"/>
            </a:lvl7pPr>
            <a:lvl8pPr marL="2388960" indent="0">
              <a:buNone/>
              <a:defRPr sz="1200" b="1"/>
            </a:lvl8pPr>
            <a:lvl9pPr marL="2730231"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8" name="Footer Placeholder 7"/>
          <p:cNvSpPr>
            <a:spLocks noGrp="1"/>
          </p:cNvSpPr>
          <p:nvPr>
            <p:ph type="ftr" sz="quarter" idx="11"/>
          </p:nvPr>
        </p:nvSpPr>
        <p:spPr/>
        <p:txBody>
          <a:bodyPr/>
          <a:lstStyle/>
          <a:p>
            <a:endParaRPr lang="en-US" dirty="0">
              <a:solidFill>
                <a:srgbClr val="222A35">
                  <a:tint val="75000"/>
                </a:srgbClr>
              </a:solidFill>
            </a:endParaRPr>
          </a:p>
        </p:txBody>
      </p:sp>
      <p:sp>
        <p:nvSpPr>
          <p:cNvPr id="9" name="Slide Number Placeholder 8"/>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7991144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4" name="Footer Placeholder 3"/>
          <p:cNvSpPr>
            <a:spLocks noGrp="1"/>
          </p:cNvSpPr>
          <p:nvPr>
            <p:ph type="ftr" sz="quarter" idx="11"/>
          </p:nvPr>
        </p:nvSpPr>
        <p:spPr/>
        <p:txBody>
          <a:bodyPr/>
          <a:lstStyle/>
          <a:p>
            <a:endParaRPr lang="en-US" dirty="0">
              <a:solidFill>
                <a:srgbClr val="222A35">
                  <a:tint val="75000"/>
                </a:srgbClr>
              </a:solidFill>
            </a:endParaRPr>
          </a:p>
        </p:txBody>
      </p:sp>
      <p:sp>
        <p:nvSpPr>
          <p:cNvPr id="5" name="Slide Number Placeholder 4"/>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9176531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22A35">
                  <a:tint val="75000"/>
                </a:srgbClr>
              </a:solidFill>
            </a:endParaRPr>
          </a:p>
        </p:txBody>
      </p:sp>
      <p:sp>
        <p:nvSpPr>
          <p:cNvPr id="4" name="Slide Number Placeholder 3"/>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761628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9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1201" indent="0">
              <a:buNone/>
              <a:defRPr sz="1100"/>
            </a:lvl2pPr>
            <a:lvl3pPr marL="682587" indent="0">
              <a:buNone/>
              <a:defRPr sz="900"/>
            </a:lvl3pPr>
            <a:lvl4pPr marL="1023881" indent="0">
              <a:buNone/>
              <a:defRPr sz="800"/>
            </a:lvl4pPr>
            <a:lvl5pPr marL="1365174" indent="0">
              <a:buNone/>
              <a:defRPr sz="800"/>
            </a:lvl5pPr>
            <a:lvl6pPr marL="1706561" indent="0">
              <a:buNone/>
              <a:defRPr sz="800"/>
            </a:lvl6pPr>
            <a:lvl7pPr marL="2047760" indent="0">
              <a:buNone/>
              <a:defRPr sz="800"/>
            </a:lvl7pPr>
            <a:lvl8pPr marL="2388960" indent="0">
              <a:buNone/>
              <a:defRPr sz="800"/>
            </a:lvl8pPr>
            <a:lvl9pPr marL="273023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848784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932"/>
            <a:ext cx="4629150" cy="4873625"/>
          </a:xfrm>
        </p:spPr>
        <p:txBody>
          <a:bodyPr/>
          <a:lstStyle>
            <a:lvl1pPr marL="0" indent="0">
              <a:buNone/>
              <a:defRPr sz="2400"/>
            </a:lvl1pPr>
            <a:lvl2pPr marL="341201" indent="0">
              <a:buNone/>
              <a:defRPr sz="2100"/>
            </a:lvl2pPr>
            <a:lvl3pPr marL="682587" indent="0">
              <a:buNone/>
              <a:defRPr sz="1800"/>
            </a:lvl3pPr>
            <a:lvl4pPr marL="1023881" indent="0">
              <a:buNone/>
              <a:defRPr sz="1500"/>
            </a:lvl4pPr>
            <a:lvl5pPr marL="1365174" indent="0">
              <a:buNone/>
              <a:defRPr sz="1500"/>
            </a:lvl5pPr>
            <a:lvl6pPr marL="1706561" indent="0">
              <a:buNone/>
              <a:defRPr sz="1500"/>
            </a:lvl6pPr>
            <a:lvl7pPr marL="2047760" indent="0">
              <a:buNone/>
              <a:defRPr sz="1500"/>
            </a:lvl7pPr>
            <a:lvl8pPr marL="2388960" indent="0">
              <a:buNone/>
              <a:defRPr sz="1500"/>
            </a:lvl8pPr>
            <a:lvl9pPr marL="2730231"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1201" indent="0">
              <a:buNone/>
              <a:defRPr sz="1100"/>
            </a:lvl2pPr>
            <a:lvl3pPr marL="682587" indent="0">
              <a:buNone/>
              <a:defRPr sz="900"/>
            </a:lvl3pPr>
            <a:lvl4pPr marL="1023881" indent="0">
              <a:buNone/>
              <a:defRPr sz="800"/>
            </a:lvl4pPr>
            <a:lvl5pPr marL="1365174" indent="0">
              <a:buNone/>
              <a:defRPr sz="800"/>
            </a:lvl5pPr>
            <a:lvl6pPr marL="1706561" indent="0">
              <a:buNone/>
              <a:defRPr sz="800"/>
            </a:lvl6pPr>
            <a:lvl7pPr marL="2047760" indent="0">
              <a:buNone/>
              <a:defRPr sz="800"/>
            </a:lvl7pPr>
            <a:lvl8pPr marL="2388960" indent="0">
              <a:buNone/>
              <a:defRPr sz="800"/>
            </a:lvl8pPr>
            <a:lvl9pPr marL="273023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21993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1297493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9501708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631"/>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631"/>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5641269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1525" indent="0" algn="ctr">
              <a:buNone/>
              <a:defRPr sz="1500"/>
            </a:lvl2pPr>
            <a:lvl3pPr marL="683199" indent="0" algn="ctr">
              <a:buNone/>
              <a:defRPr sz="1400"/>
            </a:lvl3pPr>
            <a:lvl4pPr marL="1024799" indent="0" algn="ctr">
              <a:buNone/>
              <a:defRPr sz="1200"/>
            </a:lvl4pPr>
            <a:lvl5pPr marL="1366398" indent="0" algn="ctr">
              <a:buNone/>
              <a:defRPr sz="1200"/>
            </a:lvl5pPr>
            <a:lvl6pPr marL="1708073" indent="0" algn="ctr">
              <a:buNone/>
              <a:defRPr sz="1200"/>
            </a:lvl6pPr>
            <a:lvl7pPr marL="2049596" indent="0" algn="ctr">
              <a:buNone/>
              <a:defRPr sz="1200"/>
            </a:lvl7pPr>
            <a:lvl8pPr marL="2391120" indent="0" algn="ctr">
              <a:buNone/>
              <a:defRPr sz="1200"/>
            </a:lvl8pPr>
            <a:lvl9pPr marL="2732679"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8402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63248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197"/>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1525" indent="0">
              <a:buNone/>
              <a:defRPr sz="1500">
                <a:solidFill>
                  <a:schemeClr val="tx1">
                    <a:tint val="75000"/>
                  </a:schemeClr>
                </a:solidFill>
              </a:defRPr>
            </a:lvl2pPr>
            <a:lvl3pPr marL="683199" indent="0">
              <a:buNone/>
              <a:defRPr sz="1400">
                <a:solidFill>
                  <a:schemeClr val="tx1">
                    <a:tint val="75000"/>
                  </a:schemeClr>
                </a:solidFill>
              </a:defRPr>
            </a:lvl3pPr>
            <a:lvl4pPr marL="1024799" indent="0">
              <a:buNone/>
              <a:defRPr sz="1200">
                <a:solidFill>
                  <a:schemeClr val="tx1">
                    <a:tint val="75000"/>
                  </a:schemeClr>
                </a:solidFill>
              </a:defRPr>
            </a:lvl4pPr>
            <a:lvl5pPr marL="1366398" indent="0">
              <a:buNone/>
              <a:defRPr sz="1200">
                <a:solidFill>
                  <a:schemeClr val="tx1">
                    <a:tint val="75000"/>
                  </a:schemeClr>
                </a:solidFill>
              </a:defRPr>
            </a:lvl5pPr>
            <a:lvl6pPr marL="1708073" indent="0">
              <a:buNone/>
              <a:defRPr sz="1200">
                <a:solidFill>
                  <a:schemeClr val="tx1">
                    <a:tint val="75000"/>
                  </a:schemeClr>
                </a:solidFill>
              </a:defRPr>
            </a:lvl6pPr>
            <a:lvl7pPr marL="2049596" indent="0">
              <a:buNone/>
              <a:defRPr sz="1200">
                <a:solidFill>
                  <a:schemeClr val="tx1">
                    <a:tint val="75000"/>
                  </a:schemeClr>
                </a:solidFill>
              </a:defRPr>
            </a:lvl7pPr>
            <a:lvl8pPr marL="2391120" indent="0">
              <a:buNone/>
              <a:defRPr sz="1200">
                <a:solidFill>
                  <a:schemeClr val="tx1">
                    <a:tint val="75000"/>
                  </a:schemeClr>
                </a:solidFill>
              </a:defRPr>
            </a:lvl8pPr>
            <a:lvl9pPr marL="2732679"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93602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88108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1525" indent="0">
              <a:buNone/>
              <a:defRPr sz="1500" b="1"/>
            </a:lvl2pPr>
            <a:lvl3pPr marL="683199" indent="0">
              <a:buNone/>
              <a:defRPr sz="1400" b="1"/>
            </a:lvl3pPr>
            <a:lvl4pPr marL="1024799" indent="0">
              <a:buNone/>
              <a:defRPr sz="1200" b="1"/>
            </a:lvl4pPr>
            <a:lvl5pPr marL="1366398" indent="0">
              <a:buNone/>
              <a:defRPr sz="1200" b="1"/>
            </a:lvl5pPr>
            <a:lvl6pPr marL="1708073" indent="0">
              <a:buNone/>
              <a:defRPr sz="1200" b="1"/>
            </a:lvl6pPr>
            <a:lvl7pPr marL="2049596" indent="0">
              <a:buNone/>
              <a:defRPr sz="1200" b="1"/>
            </a:lvl7pPr>
            <a:lvl8pPr marL="2391120" indent="0">
              <a:buNone/>
              <a:defRPr sz="1200" b="1"/>
            </a:lvl8pPr>
            <a:lvl9pPr marL="273267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1525" indent="0">
              <a:buNone/>
              <a:defRPr sz="1500" b="1"/>
            </a:lvl2pPr>
            <a:lvl3pPr marL="683199" indent="0">
              <a:buNone/>
              <a:defRPr sz="1400" b="1"/>
            </a:lvl3pPr>
            <a:lvl4pPr marL="1024799" indent="0">
              <a:buNone/>
              <a:defRPr sz="1200" b="1"/>
            </a:lvl4pPr>
            <a:lvl5pPr marL="1366398" indent="0">
              <a:buNone/>
              <a:defRPr sz="1200" b="1"/>
            </a:lvl5pPr>
            <a:lvl6pPr marL="1708073" indent="0">
              <a:buNone/>
              <a:defRPr sz="1200" b="1"/>
            </a:lvl6pPr>
            <a:lvl7pPr marL="2049596" indent="0">
              <a:buNone/>
              <a:defRPr sz="1200" b="1"/>
            </a:lvl7pPr>
            <a:lvl8pPr marL="2391120" indent="0">
              <a:buNone/>
              <a:defRPr sz="1200" b="1"/>
            </a:lvl8pPr>
            <a:lvl9pPr marL="273267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6975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19969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1718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884"/>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1525" indent="0">
              <a:buNone/>
              <a:defRPr sz="1100"/>
            </a:lvl2pPr>
            <a:lvl3pPr marL="683199" indent="0">
              <a:buNone/>
              <a:defRPr sz="900"/>
            </a:lvl3pPr>
            <a:lvl4pPr marL="1024799" indent="0">
              <a:buNone/>
              <a:defRPr sz="800"/>
            </a:lvl4pPr>
            <a:lvl5pPr marL="1366398" indent="0">
              <a:buNone/>
              <a:defRPr sz="800"/>
            </a:lvl5pPr>
            <a:lvl6pPr marL="1708073" indent="0">
              <a:buNone/>
              <a:defRPr sz="800"/>
            </a:lvl6pPr>
            <a:lvl7pPr marL="2049596" indent="0">
              <a:buNone/>
              <a:defRPr sz="800"/>
            </a:lvl7pPr>
            <a:lvl8pPr marL="2391120" indent="0">
              <a:buNone/>
              <a:defRPr sz="800"/>
            </a:lvl8pPr>
            <a:lvl9pPr marL="273267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0382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38924" indent="0" algn="ctr">
              <a:buNone/>
              <a:defRPr sz="1500"/>
            </a:lvl2pPr>
            <a:lvl3pPr marL="678286" indent="0" algn="ctr">
              <a:buNone/>
              <a:defRPr sz="1400"/>
            </a:lvl3pPr>
            <a:lvl4pPr marL="1017430" indent="0" algn="ctr">
              <a:buNone/>
              <a:defRPr sz="1200"/>
            </a:lvl4pPr>
            <a:lvl5pPr marL="1356572" indent="0" algn="ctr">
              <a:buNone/>
              <a:defRPr sz="1200"/>
            </a:lvl5pPr>
            <a:lvl6pPr marL="1695935" indent="0" algn="ctr">
              <a:buNone/>
              <a:defRPr sz="1200"/>
            </a:lvl6pPr>
            <a:lvl7pPr marL="2034857" indent="0" algn="ctr">
              <a:buNone/>
              <a:defRPr sz="1200"/>
            </a:lvl7pPr>
            <a:lvl8pPr marL="2373802" indent="0" algn="ctr">
              <a:buNone/>
              <a:defRPr sz="1200"/>
            </a:lvl8pPr>
            <a:lvl9pPr marL="2713041"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19508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884"/>
            <a:ext cx="4629150" cy="4873625"/>
          </a:xfrm>
        </p:spPr>
        <p:txBody>
          <a:bodyPr/>
          <a:lstStyle>
            <a:lvl1pPr marL="0" indent="0">
              <a:buNone/>
              <a:defRPr sz="2400"/>
            </a:lvl1pPr>
            <a:lvl2pPr marL="341525" indent="0">
              <a:buNone/>
              <a:defRPr sz="2100"/>
            </a:lvl2pPr>
            <a:lvl3pPr marL="683199" indent="0">
              <a:buNone/>
              <a:defRPr sz="1800"/>
            </a:lvl3pPr>
            <a:lvl4pPr marL="1024799" indent="0">
              <a:buNone/>
              <a:defRPr sz="1500"/>
            </a:lvl4pPr>
            <a:lvl5pPr marL="1366398" indent="0">
              <a:buNone/>
              <a:defRPr sz="1500"/>
            </a:lvl5pPr>
            <a:lvl6pPr marL="1708073" indent="0">
              <a:buNone/>
              <a:defRPr sz="1500"/>
            </a:lvl6pPr>
            <a:lvl7pPr marL="2049596" indent="0">
              <a:buNone/>
              <a:defRPr sz="1500"/>
            </a:lvl7pPr>
            <a:lvl8pPr marL="2391120" indent="0">
              <a:buNone/>
              <a:defRPr sz="1500"/>
            </a:lvl8pPr>
            <a:lvl9pPr marL="2732679"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1525" indent="0">
              <a:buNone/>
              <a:defRPr sz="1100"/>
            </a:lvl2pPr>
            <a:lvl3pPr marL="683199" indent="0">
              <a:buNone/>
              <a:defRPr sz="900"/>
            </a:lvl3pPr>
            <a:lvl4pPr marL="1024799" indent="0">
              <a:buNone/>
              <a:defRPr sz="800"/>
            </a:lvl4pPr>
            <a:lvl5pPr marL="1366398" indent="0">
              <a:buNone/>
              <a:defRPr sz="800"/>
            </a:lvl5pPr>
            <a:lvl6pPr marL="1708073" indent="0">
              <a:buNone/>
              <a:defRPr sz="800"/>
            </a:lvl6pPr>
            <a:lvl7pPr marL="2049596" indent="0">
              <a:buNone/>
              <a:defRPr sz="800"/>
            </a:lvl7pPr>
            <a:lvl8pPr marL="2391120" indent="0">
              <a:buNone/>
              <a:defRPr sz="800"/>
            </a:lvl8pPr>
            <a:lvl9pPr marL="273267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2089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85021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583"/>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583"/>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7595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93"/>
            <a:ext cx="6858000" cy="1655763"/>
          </a:xfrm>
        </p:spPr>
        <p:txBody>
          <a:bodyPr/>
          <a:lstStyle>
            <a:lvl1pPr marL="0" indent="0" algn="ctr">
              <a:buNone/>
              <a:defRPr sz="2400"/>
            </a:lvl1pPr>
            <a:lvl2pPr marL="456688" indent="0" algn="ctr">
              <a:buNone/>
              <a:defRPr sz="2000"/>
            </a:lvl2pPr>
            <a:lvl3pPr marL="913425" indent="0" algn="ctr">
              <a:buNone/>
              <a:defRPr sz="1900"/>
            </a:lvl3pPr>
            <a:lvl4pPr marL="1370138" indent="0" algn="ctr">
              <a:buNone/>
              <a:defRPr sz="1600"/>
            </a:lvl4pPr>
            <a:lvl5pPr marL="1826850" indent="0" algn="ctr">
              <a:buNone/>
              <a:defRPr sz="1600"/>
            </a:lvl5pPr>
            <a:lvl6pPr marL="2283589" indent="0" algn="ctr">
              <a:buNone/>
              <a:defRPr sz="1600"/>
            </a:lvl6pPr>
            <a:lvl7pPr marL="2740274" indent="0" algn="ctr">
              <a:buNone/>
              <a:defRPr sz="1600"/>
            </a:lvl7pPr>
            <a:lvl8pPr marL="3196960" indent="0" algn="ctr">
              <a:buNone/>
              <a:defRPr sz="1600"/>
            </a:lvl8pPr>
            <a:lvl9pPr marL="365364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389577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854545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74"/>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520"/>
            <a:ext cx="7886700" cy="1500187"/>
          </a:xfrm>
        </p:spPr>
        <p:txBody>
          <a:bodyPr/>
          <a:lstStyle>
            <a:lvl1pPr marL="0" indent="0">
              <a:buNone/>
              <a:defRPr sz="2400">
                <a:solidFill>
                  <a:schemeClr val="tx1">
                    <a:tint val="75000"/>
                  </a:schemeClr>
                </a:solidFill>
              </a:defRPr>
            </a:lvl1pPr>
            <a:lvl2pPr marL="456688" indent="0">
              <a:buNone/>
              <a:defRPr sz="2000">
                <a:solidFill>
                  <a:schemeClr val="tx1">
                    <a:tint val="75000"/>
                  </a:schemeClr>
                </a:solidFill>
              </a:defRPr>
            </a:lvl2pPr>
            <a:lvl3pPr marL="913425" indent="0">
              <a:buNone/>
              <a:defRPr sz="1900">
                <a:solidFill>
                  <a:schemeClr val="tx1">
                    <a:tint val="75000"/>
                  </a:schemeClr>
                </a:solidFill>
              </a:defRPr>
            </a:lvl3pPr>
            <a:lvl4pPr marL="1370138" indent="0">
              <a:buNone/>
              <a:defRPr sz="1600">
                <a:solidFill>
                  <a:schemeClr val="tx1">
                    <a:tint val="75000"/>
                  </a:schemeClr>
                </a:solidFill>
              </a:defRPr>
            </a:lvl4pPr>
            <a:lvl5pPr marL="1826850" indent="0">
              <a:buNone/>
              <a:defRPr sz="1600">
                <a:solidFill>
                  <a:schemeClr val="tx1">
                    <a:tint val="75000"/>
                  </a:schemeClr>
                </a:solidFill>
              </a:defRPr>
            </a:lvl5pPr>
            <a:lvl6pPr marL="2283589" indent="0">
              <a:buNone/>
              <a:defRPr sz="1600">
                <a:solidFill>
                  <a:schemeClr val="tx1">
                    <a:tint val="75000"/>
                  </a:schemeClr>
                </a:solidFill>
              </a:defRPr>
            </a:lvl6pPr>
            <a:lvl7pPr marL="2740274" indent="0">
              <a:buNone/>
              <a:defRPr sz="1600">
                <a:solidFill>
                  <a:schemeClr val="tx1">
                    <a:tint val="75000"/>
                  </a:schemeClr>
                </a:solidFill>
              </a:defRPr>
            </a:lvl7pPr>
            <a:lvl8pPr marL="3196960" indent="0">
              <a:buNone/>
              <a:defRPr sz="1600">
                <a:solidFill>
                  <a:schemeClr val="tx1">
                    <a:tint val="75000"/>
                  </a:schemeClr>
                </a:solidFill>
              </a:defRPr>
            </a:lvl8pPr>
            <a:lvl9pPr marL="365364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370184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493037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6688" indent="0">
              <a:buNone/>
              <a:defRPr sz="2000" b="1"/>
            </a:lvl2pPr>
            <a:lvl3pPr marL="913425" indent="0">
              <a:buNone/>
              <a:defRPr sz="1900" b="1"/>
            </a:lvl3pPr>
            <a:lvl4pPr marL="1370138" indent="0">
              <a:buNone/>
              <a:defRPr sz="1600" b="1"/>
            </a:lvl4pPr>
            <a:lvl5pPr marL="1826850" indent="0">
              <a:buNone/>
              <a:defRPr sz="1600" b="1"/>
            </a:lvl5pPr>
            <a:lvl6pPr marL="2283589" indent="0">
              <a:buNone/>
              <a:defRPr sz="1600" b="1"/>
            </a:lvl6pPr>
            <a:lvl7pPr marL="2740274" indent="0">
              <a:buNone/>
              <a:defRPr sz="1600" b="1"/>
            </a:lvl7pPr>
            <a:lvl8pPr marL="3196960" indent="0">
              <a:buNone/>
              <a:defRPr sz="1600" b="1"/>
            </a:lvl8pPr>
            <a:lvl9pPr marL="36536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6688" indent="0">
              <a:buNone/>
              <a:defRPr sz="2000" b="1"/>
            </a:lvl2pPr>
            <a:lvl3pPr marL="913425" indent="0">
              <a:buNone/>
              <a:defRPr sz="1900" b="1"/>
            </a:lvl3pPr>
            <a:lvl4pPr marL="1370138" indent="0">
              <a:buNone/>
              <a:defRPr sz="1600" b="1"/>
            </a:lvl4pPr>
            <a:lvl5pPr marL="1826850" indent="0">
              <a:buNone/>
              <a:defRPr sz="1600" b="1"/>
            </a:lvl5pPr>
            <a:lvl6pPr marL="2283589" indent="0">
              <a:buNone/>
              <a:defRPr sz="1600" b="1"/>
            </a:lvl6pPr>
            <a:lvl7pPr marL="2740274" indent="0">
              <a:buNone/>
              <a:defRPr sz="1600" b="1"/>
            </a:lvl7pPr>
            <a:lvl8pPr marL="3196960" indent="0">
              <a:buNone/>
              <a:defRPr sz="1600" b="1"/>
            </a:lvl8pPr>
            <a:lvl9pPr marL="36536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456906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819511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348086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42786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76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6688" indent="0">
              <a:buNone/>
              <a:defRPr sz="1500"/>
            </a:lvl2pPr>
            <a:lvl3pPr marL="913425" indent="0">
              <a:buNone/>
              <a:defRPr sz="1200"/>
            </a:lvl3pPr>
            <a:lvl4pPr marL="1370138" indent="0">
              <a:buNone/>
              <a:defRPr sz="1100"/>
            </a:lvl4pPr>
            <a:lvl5pPr marL="1826850" indent="0">
              <a:buNone/>
              <a:defRPr sz="1100"/>
            </a:lvl5pPr>
            <a:lvl6pPr marL="2283589" indent="0">
              <a:buNone/>
              <a:defRPr sz="1100"/>
            </a:lvl6pPr>
            <a:lvl7pPr marL="2740274" indent="0">
              <a:buNone/>
              <a:defRPr sz="1100"/>
            </a:lvl7pPr>
            <a:lvl8pPr marL="3196960" indent="0">
              <a:buNone/>
              <a:defRPr sz="1100"/>
            </a:lvl8pPr>
            <a:lvl9pPr marL="3653648"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361008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761"/>
            <a:ext cx="4629150" cy="4873625"/>
          </a:xfrm>
        </p:spPr>
        <p:txBody>
          <a:bodyPr/>
          <a:lstStyle>
            <a:lvl1pPr marL="0" indent="0">
              <a:buNone/>
              <a:defRPr sz="3200"/>
            </a:lvl1pPr>
            <a:lvl2pPr marL="456688" indent="0">
              <a:buNone/>
              <a:defRPr sz="2800"/>
            </a:lvl2pPr>
            <a:lvl3pPr marL="913425" indent="0">
              <a:buNone/>
              <a:defRPr sz="2400"/>
            </a:lvl3pPr>
            <a:lvl4pPr marL="1370138" indent="0">
              <a:buNone/>
              <a:defRPr sz="2000"/>
            </a:lvl4pPr>
            <a:lvl5pPr marL="1826850" indent="0">
              <a:buNone/>
              <a:defRPr sz="2000"/>
            </a:lvl5pPr>
            <a:lvl6pPr marL="2283589" indent="0">
              <a:buNone/>
              <a:defRPr sz="2000"/>
            </a:lvl6pPr>
            <a:lvl7pPr marL="2740274" indent="0">
              <a:buNone/>
              <a:defRPr sz="2000"/>
            </a:lvl7pPr>
            <a:lvl8pPr marL="3196960" indent="0">
              <a:buNone/>
              <a:defRPr sz="2000"/>
            </a:lvl8pPr>
            <a:lvl9pPr marL="3653648" indent="0">
              <a:buNone/>
              <a:defRPr sz="20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6688" indent="0">
              <a:buNone/>
              <a:defRPr sz="1500"/>
            </a:lvl2pPr>
            <a:lvl3pPr marL="913425" indent="0">
              <a:buNone/>
              <a:defRPr sz="1200"/>
            </a:lvl3pPr>
            <a:lvl4pPr marL="1370138" indent="0">
              <a:buNone/>
              <a:defRPr sz="1100"/>
            </a:lvl4pPr>
            <a:lvl5pPr marL="1826850" indent="0">
              <a:buNone/>
              <a:defRPr sz="1100"/>
            </a:lvl5pPr>
            <a:lvl6pPr marL="2283589" indent="0">
              <a:buNone/>
              <a:defRPr sz="1100"/>
            </a:lvl6pPr>
            <a:lvl7pPr marL="2740274" indent="0">
              <a:buNone/>
              <a:defRPr sz="1100"/>
            </a:lvl7pPr>
            <a:lvl8pPr marL="3196960" indent="0">
              <a:buNone/>
              <a:defRPr sz="1100"/>
            </a:lvl8pPr>
            <a:lvl9pPr marL="3653648"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7015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1258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462"/>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462"/>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64800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173"/>
            <a:ext cx="6858000" cy="1655763"/>
          </a:xfrm>
        </p:spPr>
        <p:txBody>
          <a:bodyPr/>
          <a:lstStyle>
            <a:lvl1pPr marL="0" indent="0" algn="ctr">
              <a:buNone/>
              <a:defRPr sz="2400"/>
            </a:lvl1pPr>
            <a:lvl2pPr marL="457108" indent="0" algn="ctr">
              <a:buNone/>
              <a:defRPr sz="2000"/>
            </a:lvl2pPr>
            <a:lvl3pPr marL="914219" indent="0" algn="ctr">
              <a:buNone/>
              <a:defRPr sz="1900"/>
            </a:lvl3pPr>
            <a:lvl4pPr marL="1371328" indent="0" algn="ctr">
              <a:buNone/>
              <a:defRPr sz="1600"/>
            </a:lvl4pPr>
            <a:lvl5pPr marL="1828436" indent="0" algn="ctr">
              <a:buNone/>
              <a:defRPr sz="1600"/>
            </a:lvl5pPr>
            <a:lvl6pPr marL="2285549" indent="0" algn="ctr">
              <a:buNone/>
              <a:defRPr sz="1600"/>
            </a:lvl6pPr>
            <a:lvl7pPr marL="2742653" indent="0" algn="ctr">
              <a:buNone/>
              <a:defRPr sz="1600"/>
            </a:lvl7pPr>
            <a:lvl8pPr marL="3199760" indent="0" algn="ctr">
              <a:buNone/>
              <a:defRPr sz="1600"/>
            </a:lvl8pPr>
            <a:lvl9pPr marL="365686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313951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770220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8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601"/>
            <a:ext cx="7886700" cy="1500187"/>
          </a:xfrm>
        </p:spPr>
        <p:txBody>
          <a:bodyPr/>
          <a:lstStyle>
            <a:lvl1pPr marL="0" indent="0">
              <a:buNone/>
              <a:defRPr sz="2400">
                <a:solidFill>
                  <a:schemeClr val="tx1">
                    <a:tint val="75000"/>
                  </a:schemeClr>
                </a:solidFill>
              </a:defRPr>
            </a:lvl1pPr>
            <a:lvl2pPr marL="457108" indent="0">
              <a:buNone/>
              <a:defRPr sz="2000">
                <a:solidFill>
                  <a:schemeClr val="tx1">
                    <a:tint val="75000"/>
                  </a:schemeClr>
                </a:solidFill>
              </a:defRPr>
            </a:lvl2pPr>
            <a:lvl3pPr marL="914219" indent="0">
              <a:buNone/>
              <a:defRPr sz="1900">
                <a:solidFill>
                  <a:schemeClr val="tx1">
                    <a:tint val="75000"/>
                  </a:schemeClr>
                </a:solidFill>
              </a:defRPr>
            </a:lvl3pPr>
            <a:lvl4pPr marL="1371328" indent="0">
              <a:buNone/>
              <a:defRPr sz="1600">
                <a:solidFill>
                  <a:schemeClr val="tx1">
                    <a:tint val="75000"/>
                  </a:schemeClr>
                </a:solidFill>
              </a:defRPr>
            </a:lvl4pPr>
            <a:lvl5pPr marL="1828436" indent="0">
              <a:buNone/>
              <a:defRPr sz="1600">
                <a:solidFill>
                  <a:schemeClr val="tx1">
                    <a:tint val="75000"/>
                  </a:schemeClr>
                </a:solidFill>
              </a:defRPr>
            </a:lvl5pPr>
            <a:lvl6pPr marL="2285549" indent="0">
              <a:buNone/>
              <a:defRPr sz="1600">
                <a:solidFill>
                  <a:schemeClr val="tx1">
                    <a:tint val="75000"/>
                  </a:schemeClr>
                </a:solidFill>
              </a:defRPr>
            </a:lvl6pPr>
            <a:lvl7pPr marL="2742653"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661547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68686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08" indent="0">
              <a:buNone/>
              <a:defRPr sz="2000" b="1"/>
            </a:lvl2pPr>
            <a:lvl3pPr marL="914219" indent="0">
              <a:buNone/>
              <a:defRPr sz="1900" b="1"/>
            </a:lvl3pPr>
            <a:lvl4pPr marL="1371328" indent="0">
              <a:buNone/>
              <a:defRPr sz="1600" b="1"/>
            </a:lvl4pPr>
            <a:lvl5pPr marL="1828436" indent="0">
              <a:buNone/>
              <a:defRPr sz="1600" b="1"/>
            </a:lvl5pPr>
            <a:lvl6pPr marL="2285549" indent="0">
              <a:buNone/>
              <a:defRPr sz="1600" b="1"/>
            </a:lvl6pPr>
            <a:lvl7pPr marL="2742653" indent="0">
              <a:buNone/>
              <a:defRPr sz="1600" b="1"/>
            </a:lvl7pPr>
            <a:lvl8pPr marL="3199760" indent="0">
              <a:buNone/>
              <a:defRPr sz="1600" b="1"/>
            </a:lvl8pPr>
            <a:lvl9pPr marL="365686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108" indent="0">
              <a:buNone/>
              <a:defRPr sz="2000" b="1"/>
            </a:lvl2pPr>
            <a:lvl3pPr marL="914219" indent="0">
              <a:buNone/>
              <a:defRPr sz="1900" b="1"/>
            </a:lvl3pPr>
            <a:lvl4pPr marL="1371328" indent="0">
              <a:buNone/>
              <a:defRPr sz="1600" b="1"/>
            </a:lvl4pPr>
            <a:lvl5pPr marL="1828436" indent="0">
              <a:buNone/>
              <a:defRPr sz="1600" b="1"/>
            </a:lvl5pPr>
            <a:lvl6pPr marL="2285549" indent="0">
              <a:buNone/>
              <a:defRPr sz="1600" b="1"/>
            </a:lvl6pPr>
            <a:lvl7pPr marL="2742653" indent="0">
              <a:buNone/>
              <a:defRPr sz="1600" b="1"/>
            </a:lvl7pPr>
            <a:lvl8pPr marL="3199760" indent="0">
              <a:buNone/>
              <a:defRPr sz="1600" b="1"/>
            </a:lvl8pPr>
            <a:lvl9pPr marL="365686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979861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328787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582"/>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38924" indent="0">
              <a:buNone/>
              <a:defRPr sz="1500">
                <a:solidFill>
                  <a:schemeClr val="tx1">
                    <a:tint val="75000"/>
                  </a:schemeClr>
                </a:solidFill>
              </a:defRPr>
            </a:lvl2pPr>
            <a:lvl3pPr marL="678286" indent="0">
              <a:buNone/>
              <a:defRPr sz="1400">
                <a:solidFill>
                  <a:schemeClr val="tx1">
                    <a:tint val="75000"/>
                  </a:schemeClr>
                </a:solidFill>
              </a:defRPr>
            </a:lvl3pPr>
            <a:lvl4pPr marL="1017430" indent="0">
              <a:buNone/>
              <a:defRPr sz="1200">
                <a:solidFill>
                  <a:schemeClr val="tx1">
                    <a:tint val="75000"/>
                  </a:schemeClr>
                </a:solidFill>
              </a:defRPr>
            </a:lvl4pPr>
            <a:lvl5pPr marL="1356572" indent="0">
              <a:buNone/>
              <a:defRPr sz="1200">
                <a:solidFill>
                  <a:schemeClr val="tx1">
                    <a:tint val="75000"/>
                  </a:schemeClr>
                </a:solidFill>
              </a:defRPr>
            </a:lvl5pPr>
            <a:lvl6pPr marL="1695935" indent="0">
              <a:buNone/>
              <a:defRPr sz="1200">
                <a:solidFill>
                  <a:schemeClr val="tx1">
                    <a:tint val="75000"/>
                  </a:schemeClr>
                </a:solidFill>
              </a:defRPr>
            </a:lvl6pPr>
            <a:lvl7pPr marL="2034857" indent="0">
              <a:buNone/>
              <a:defRPr sz="1200">
                <a:solidFill>
                  <a:schemeClr val="tx1">
                    <a:tint val="75000"/>
                  </a:schemeClr>
                </a:solidFill>
              </a:defRPr>
            </a:lvl7pPr>
            <a:lvl8pPr marL="2373802" indent="0">
              <a:buNone/>
              <a:defRPr sz="1200">
                <a:solidFill>
                  <a:schemeClr val="tx1">
                    <a:tint val="75000"/>
                  </a:schemeClr>
                </a:solidFill>
              </a:defRPr>
            </a:lvl8pPr>
            <a:lvl9pPr marL="2713041"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7869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486783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77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108" indent="0">
              <a:buNone/>
              <a:defRPr sz="1500"/>
            </a:lvl2pPr>
            <a:lvl3pPr marL="914219" indent="0">
              <a:buNone/>
              <a:defRPr sz="1200"/>
            </a:lvl3pPr>
            <a:lvl4pPr marL="1371328" indent="0">
              <a:buNone/>
              <a:defRPr sz="1100"/>
            </a:lvl4pPr>
            <a:lvl5pPr marL="1828436" indent="0">
              <a:buNone/>
              <a:defRPr sz="1100"/>
            </a:lvl5pPr>
            <a:lvl6pPr marL="2285549" indent="0">
              <a:buNone/>
              <a:defRPr sz="1100"/>
            </a:lvl6pPr>
            <a:lvl7pPr marL="2742653" indent="0">
              <a:buNone/>
              <a:defRPr sz="1100"/>
            </a:lvl7pPr>
            <a:lvl8pPr marL="3199760" indent="0">
              <a:buNone/>
              <a:defRPr sz="1100"/>
            </a:lvl8pPr>
            <a:lvl9pPr marL="365686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19081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772"/>
            <a:ext cx="4629150" cy="4873625"/>
          </a:xfrm>
        </p:spPr>
        <p:txBody>
          <a:bodyPr/>
          <a:lstStyle>
            <a:lvl1pPr marL="0" indent="0">
              <a:buNone/>
              <a:defRPr sz="3200"/>
            </a:lvl1pPr>
            <a:lvl2pPr marL="457108" indent="0">
              <a:buNone/>
              <a:defRPr sz="2800"/>
            </a:lvl2pPr>
            <a:lvl3pPr marL="914219" indent="0">
              <a:buNone/>
              <a:defRPr sz="2400"/>
            </a:lvl3pPr>
            <a:lvl4pPr marL="1371328" indent="0">
              <a:buNone/>
              <a:defRPr sz="2000"/>
            </a:lvl4pPr>
            <a:lvl5pPr marL="1828436" indent="0">
              <a:buNone/>
              <a:defRPr sz="2000"/>
            </a:lvl5pPr>
            <a:lvl6pPr marL="2285549" indent="0">
              <a:buNone/>
              <a:defRPr sz="2000"/>
            </a:lvl6pPr>
            <a:lvl7pPr marL="2742653" indent="0">
              <a:buNone/>
              <a:defRPr sz="2000"/>
            </a:lvl7pPr>
            <a:lvl8pPr marL="3199760" indent="0">
              <a:buNone/>
              <a:defRPr sz="2000"/>
            </a:lvl8pPr>
            <a:lvl9pPr marL="3656867" indent="0">
              <a:buNone/>
              <a:defRPr sz="20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108" indent="0">
              <a:buNone/>
              <a:defRPr sz="1500"/>
            </a:lvl2pPr>
            <a:lvl3pPr marL="914219" indent="0">
              <a:buNone/>
              <a:defRPr sz="1200"/>
            </a:lvl3pPr>
            <a:lvl4pPr marL="1371328" indent="0">
              <a:buNone/>
              <a:defRPr sz="1100"/>
            </a:lvl4pPr>
            <a:lvl5pPr marL="1828436" indent="0">
              <a:buNone/>
              <a:defRPr sz="1100"/>
            </a:lvl5pPr>
            <a:lvl6pPr marL="2285549" indent="0">
              <a:buNone/>
              <a:defRPr sz="1100"/>
            </a:lvl6pPr>
            <a:lvl7pPr marL="2742653" indent="0">
              <a:buNone/>
              <a:defRPr sz="1100"/>
            </a:lvl7pPr>
            <a:lvl8pPr marL="3199760" indent="0">
              <a:buNone/>
              <a:defRPr sz="1100"/>
            </a:lvl8pPr>
            <a:lvl9pPr marL="365686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336276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680519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471"/>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471"/>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522966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169"/>
            <a:ext cx="6858000" cy="1655763"/>
          </a:xfrm>
        </p:spPr>
        <p:txBody>
          <a:bodyPr/>
          <a:lstStyle>
            <a:lvl1pPr marL="0" indent="0" algn="ctr">
              <a:buNone/>
              <a:defRPr sz="2400"/>
            </a:lvl1pPr>
            <a:lvl2pPr marL="457108" indent="0" algn="ctr">
              <a:buNone/>
              <a:defRPr sz="2000"/>
            </a:lvl2pPr>
            <a:lvl3pPr marL="914219" indent="0" algn="ctr">
              <a:buNone/>
              <a:defRPr sz="1900"/>
            </a:lvl3pPr>
            <a:lvl4pPr marL="1371328" indent="0" algn="ctr">
              <a:buNone/>
              <a:defRPr sz="1600"/>
            </a:lvl4pPr>
            <a:lvl5pPr marL="1828436" indent="0" algn="ctr">
              <a:buNone/>
              <a:defRPr sz="1600"/>
            </a:lvl5pPr>
            <a:lvl6pPr marL="2285549" indent="0" algn="ctr">
              <a:buNone/>
              <a:defRPr sz="1600"/>
            </a:lvl6pPr>
            <a:lvl7pPr marL="2742653" indent="0" algn="ctr">
              <a:buNone/>
              <a:defRPr sz="1600"/>
            </a:lvl7pPr>
            <a:lvl8pPr marL="3199760" indent="0" algn="ctr">
              <a:buNone/>
              <a:defRPr sz="1600"/>
            </a:lvl8pPr>
            <a:lvl9pPr marL="365686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993267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934982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1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597"/>
            <a:ext cx="7886700" cy="1500187"/>
          </a:xfrm>
        </p:spPr>
        <p:txBody>
          <a:bodyPr/>
          <a:lstStyle>
            <a:lvl1pPr marL="0" indent="0">
              <a:buNone/>
              <a:defRPr sz="2400">
                <a:solidFill>
                  <a:schemeClr val="tx1">
                    <a:tint val="75000"/>
                  </a:schemeClr>
                </a:solidFill>
              </a:defRPr>
            </a:lvl1pPr>
            <a:lvl2pPr marL="457108" indent="0">
              <a:buNone/>
              <a:defRPr sz="2000">
                <a:solidFill>
                  <a:schemeClr val="tx1">
                    <a:tint val="75000"/>
                  </a:schemeClr>
                </a:solidFill>
              </a:defRPr>
            </a:lvl2pPr>
            <a:lvl3pPr marL="914219" indent="0">
              <a:buNone/>
              <a:defRPr sz="1900">
                <a:solidFill>
                  <a:schemeClr val="tx1">
                    <a:tint val="75000"/>
                  </a:schemeClr>
                </a:solidFill>
              </a:defRPr>
            </a:lvl3pPr>
            <a:lvl4pPr marL="1371328" indent="0">
              <a:buNone/>
              <a:defRPr sz="1600">
                <a:solidFill>
                  <a:schemeClr val="tx1">
                    <a:tint val="75000"/>
                  </a:schemeClr>
                </a:solidFill>
              </a:defRPr>
            </a:lvl4pPr>
            <a:lvl5pPr marL="1828436" indent="0">
              <a:buNone/>
              <a:defRPr sz="1600">
                <a:solidFill>
                  <a:schemeClr val="tx1">
                    <a:tint val="75000"/>
                  </a:schemeClr>
                </a:solidFill>
              </a:defRPr>
            </a:lvl5pPr>
            <a:lvl6pPr marL="2285549" indent="0">
              <a:buNone/>
              <a:defRPr sz="1600">
                <a:solidFill>
                  <a:schemeClr val="tx1">
                    <a:tint val="75000"/>
                  </a:schemeClr>
                </a:solidFill>
              </a:defRPr>
            </a:lvl6pPr>
            <a:lvl7pPr marL="2742653"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403249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70823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08" indent="0">
              <a:buNone/>
              <a:defRPr sz="2000" b="1"/>
            </a:lvl2pPr>
            <a:lvl3pPr marL="914219" indent="0">
              <a:buNone/>
              <a:defRPr sz="1900" b="1"/>
            </a:lvl3pPr>
            <a:lvl4pPr marL="1371328" indent="0">
              <a:buNone/>
              <a:defRPr sz="1600" b="1"/>
            </a:lvl4pPr>
            <a:lvl5pPr marL="1828436" indent="0">
              <a:buNone/>
              <a:defRPr sz="1600" b="1"/>
            </a:lvl5pPr>
            <a:lvl6pPr marL="2285549" indent="0">
              <a:buNone/>
              <a:defRPr sz="1600" b="1"/>
            </a:lvl6pPr>
            <a:lvl7pPr marL="2742653" indent="0">
              <a:buNone/>
              <a:defRPr sz="1600" b="1"/>
            </a:lvl7pPr>
            <a:lvl8pPr marL="3199760" indent="0">
              <a:buNone/>
              <a:defRPr sz="1600" b="1"/>
            </a:lvl8pPr>
            <a:lvl9pPr marL="365686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108" indent="0">
              <a:buNone/>
              <a:defRPr sz="2000" b="1"/>
            </a:lvl2pPr>
            <a:lvl3pPr marL="914219" indent="0">
              <a:buNone/>
              <a:defRPr sz="1900" b="1"/>
            </a:lvl3pPr>
            <a:lvl4pPr marL="1371328" indent="0">
              <a:buNone/>
              <a:defRPr sz="1600" b="1"/>
            </a:lvl4pPr>
            <a:lvl5pPr marL="1828436" indent="0">
              <a:buNone/>
              <a:defRPr sz="1600" b="1"/>
            </a:lvl5pPr>
            <a:lvl6pPr marL="2285549" indent="0">
              <a:buNone/>
              <a:defRPr sz="1600" b="1"/>
            </a:lvl6pPr>
            <a:lvl7pPr marL="2742653" indent="0">
              <a:buNone/>
              <a:defRPr sz="1600" b="1"/>
            </a:lvl7pPr>
            <a:lvl8pPr marL="3199760" indent="0">
              <a:buNone/>
              <a:defRPr sz="1600" b="1"/>
            </a:lvl8pPr>
            <a:lvl9pPr marL="365686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28868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33879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347738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24306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69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108" indent="0">
              <a:buNone/>
              <a:defRPr sz="1500"/>
            </a:lvl2pPr>
            <a:lvl3pPr marL="914219" indent="0">
              <a:buNone/>
              <a:defRPr sz="1200"/>
            </a:lvl3pPr>
            <a:lvl4pPr marL="1371328" indent="0">
              <a:buNone/>
              <a:defRPr sz="1100"/>
            </a:lvl4pPr>
            <a:lvl5pPr marL="1828436" indent="0">
              <a:buNone/>
              <a:defRPr sz="1100"/>
            </a:lvl5pPr>
            <a:lvl6pPr marL="2285549" indent="0">
              <a:buNone/>
              <a:defRPr sz="1100"/>
            </a:lvl6pPr>
            <a:lvl7pPr marL="2742653" indent="0">
              <a:buNone/>
              <a:defRPr sz="1100"/>
            </a:lvl7pPr>
            <a:lvl8pPr marL="3199760" indent="0">
              <a:buNone/>
              <a:defRPr sz="1100"/>
            </a:lvl8pPr>
            <a:lvl9pPr marL="365686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43830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696"/>
            <a:ext cx="4629150" cy="4873625"/>
          </a:xfrm>
        </p:spPr>
        <p:txBody>
          <a:bodyPr/>
          <a:lstStyle>
            <a:lvl1pPr marL="0" indent="0">
              <a:buNone/>
              <a:defRPr sz="3200"/>
            </a:lvl1pPr>
            <a:lvl2pPr marL="457108" indent="0">
              <a:buNone/>
              <a:defRPr sz="2800"/>
            </a:lvl2pPr>
            <a:lvl3pPr marL="914219" indent="0">
              <a:buNone/>
              <a:defRPr sz="2400"/>
            </a:lvl3pPr>
            <a:lvl4pPr marL="1371328" indent="0">
              <a:buNone/>
              <a:defRPr sz="2000"/>
            </a:lvl4pPr>
            <a:lvl5pPr marL="1828436" indent="0">
              <a:buNone/>
              <a:defRPr sz="2000"/>
            </a:lvl5pPr>
            <a:lvl6pPr marL="2285549" indent="0">
              <a:buNone/>
              <a:defRPr sz="2000"/>
            </a:lvl6pPr>
            <a:lvl7pPr marL="2742653" indent="0">
              <a:buNone/>
              <a:defRPr sz="2000"/>
            </a:lvl7pPr>
            <a:lvl8pPr marL="3199760" indent="0">
              <a:buNone/>
              <a:defRPr sz="2000"/>
            </a:lvl8pPr>
            <a:lvl9pPr marL="3656867" indent="0">
              <a:buNone/>
              <a:defRPr sz="20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108" indent="0">
              <a:buNone/>
              <a:defRPr sz="1500"/>
            </a:lvl2pPr>
            <a:lvl3pPr marL="914219" indent="0">
              <a:buNone/>
              <a:defRPr sz="1200"/>
            </a:lvl3pPr>
            <a:lvl4pPr marL="1371328" indent="0">
              <a:buNone/>
              <a:defRPr sz="1100"/>
            </a:lvl4pPr>
            <a:lvl5pPr marL="1828436" indent="0">
              <a:buNone/>
              <a:defRPr sz="1100"/>
            </a:lvl5pPr>
            <a:lvl6pPr marL="2285549" indent="0">
              <a:buNone/>
              <a:defRPr sz="1100"/>
            </a:lvl6pPr>
            <a:lvl7pPr marL="2742653" indent="0">
              <a:buNone/>
              <a:defRPr sz="1100"/>
            </a:lvl7pPr>
            <a:lvl8pPr marL="3199760" indent="0">
              <a:buNone/>
              <a:defRPr sz="1100"/>
            </a:lvl8pPr>
            <a:lvl9pPr marL="365686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19803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14516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395"/>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395"/>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1006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65"/>
            <a:ext cx="6858000" cy="1655763"/>
          </a:xfrm>
        </p:spPr>
        <p:txBody>
          <a:bodyPr/>
          <a:lstStyle>
            <a:lvl1pPr marL="0" indent="0" algn="ctr">
              <a:buNone/>
              <a:defRPr sz="1800"/>
            </a:lvl1pPr>
            <a:lvl2pPr marL="342623" indent="0" algn="ctr">
              <a:buNone/>
              <a:defRPr sz="1500"/>
            </a:lvl2pPr>
            <a:lvl3pPr marL="685273" indent="0" algn="ctr">
              <a:buNone/>
              <a:defRPr sz="1400"/>
            </a:lvl3pPr>
            <a:lvl4pPr marL="1027910" indent="0" algn="ctr">
              <a:buNone/>
              <a:defRPr sz="1200"/>
            </a:lvl4pPr>
            <a:lvl5pPr marL="1370546" indent="0" algn="ctr">
              <a:buNone/>
              <a:defRPr sz="1200"/>
            </a:lvl5pPr>
            <a:lvl6pPr marL="1713197" indent="0" algn="ctr">
              <a:buNone/>
              <a:defRPr sz="1200"/>
            </a:lvl6pPr>
            <a:lvl7pPr marL="2055818" indent="0" algn="ctr">
              <a:buNone/>
              <a:defRPr sz="1200"/>
            </a:lvl7pPr>
            <a:lvl8pPr marL="2398440" indent="0" algn="ctr">
              <a:buNone/>
              <a:defRPr sz="1200"/>
            </a:lvl8pPr>
            <a:lvl9pPr marL="274106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896956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760035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144"/>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93"/>
            <a:ext cx="7886700" cy="1500187"/>
          </a:xfrm>
        </p:spPr>
        <p:txBody>
          <a:bodyPr/>
          <a:lstStyle>
            <a:lvl1pPr marL="0" indent="0">
              <a:buNone/>
              <a:defRPr sz="1800">
                <a:solidFill>
                  <a:schemeClr val="tx1">
                    <a:tint val="75000"/>
                  </a:schemeClr>
                </a:solidFill>
              </a:defRPr>
            </a:lvl1pPr>
            <a:lvl2pPr marL="342623" indent="0">
              <a:buNone/>
              <a:defRPr sz="1500">
                <a:solidFill>
                  <a:schemeClr val="tx1">
                    <a:tint val="75000"/>
                  </a:schemeClr>
                </a:solidFill>
              </a:defRPr>
            </a:lvl2pPr>
            <a:lvl3pPr marL="685273" indent="0">
              <a:buNone/>
              <a:defRPr sz="1400">
                <a:solidFill>
                  <a:schemeClr val="tx1">
                    <a:tint val="75000"/>
                  </a:schemeClr>
                </a:solidFill>
              </a:defRPr>
            </a:lvl3pPr>
            <a:lvl4pPr marL="1027910" indent="0">
              <a:buNone/>
              <a:defRPr sz="1200">
                <a:solidFill>
                  <a:schemeClr val="tx1">
                    <a:tint val="75000"/>
                  </a:schemeClr>
                </a:solidFill>
              </a:defRPr>
            </a:lvl4pPr>
            <a:lvl5pPr marL="1370546" indent="0">
              <a:buNone/>
              <a:defRPr sz="1200">
                <a:solidFill>
                  <a:schemeClr val="tx1">
                    <a:tint val="75000"/>
                  </a:schemeClr>
                </a:solidFill>
              </a:defRPr>
            </a:lvl5pPr>
            <a:lvl6pPr marL="1713197" indent="0">
              <a:buNone/>
              <a:defRPr sz="1200">
                <a:solidFill>
                  <a:schemeClr val="tx1">
                    <a:tint val="75000"/>
                  </a:schemeClr>
                </a:solidFill>
              </a:defRPr>
            </a:lvl6pPr>
            <a:lvl7pPr marL="2055818" indent="0">
              <a:buNone/>
              <a:defRPr sz="1200">
                <a:solidFill>
                  <a:schemeClr val="tx1">
                    <a:tint val="75000"/>
                  </a:schemeClr>
                </a:solidFill>
              </a:defRPr>
            </a:lvl7pPr>
            <a:lvl8pPr marL="2398440" indent="0">
              <a:buNone/>
              <a:defRPr sz="1200">
                <a:solidFill>
                  <a:schemeClr val="tx1">
                    <a:tint val="75000"/>
                  </a:schemeClr>
                </a:solidFill>
              </a:defRPr>
            </a:lvl8pPr>
            <a:lvl9pPr marL="2741063"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032493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383293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38924" indent="0">
              <a:buNone/>
              <a:defRPr sz="1500" b="1"/>
            </a:lvl2pPr>
            <a:lvl3pPr marL="678286" indent="0">
              <a:buNone/>
              <a:defRPr sz="1400" b="1"/>
            </a:lvl3pPr>
            <a:lvl4pPr marL="1017430" indent="0">
              <a:buNone/>
              <a:defRPr sz="1200" b="1"/>
            </a:lvl4pPr>
            <a:lvl5pPr marL="1356572" indent="0">
              <a:buNone/>
              <a:defRPr sz="1200" b="1"/>
            </a:lvl5pPr>
            <a:lvl6pPr marL="1695935" indent="0">
              <a:buNone/>
              <a:defRPr sz="1200" b="1"/>
            </a:lvl6pPr>
            <a:lvl7pPr marL="2034857" indent="0">
              <a:buNone/>
              <a:defRPr sz="1200" b="1"/>
            </a:lvl7pPr>
            <a:lvl8pPr marL="2373802" indent="0">
              <a:buNone/>
              <a:defRPr sz="1200" b="1"/>
            </a:lvl8pPr>
            <a:lvl9pPr marL="271304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38924" indent="0">
              <a:buNone/>
              <a:defRPr sz="1500" b="1"/>
            </a:lvl2pPr>
            <a:lvl3pPr marL="678286" indent="0">
              <a:buNone/>
              <a:defRPr sz="1400" b="1"/>
            </a:lvl3pPr>
            <a:lvl4pPr marL="1017430" indent="0">
              <a:buNone/>
              <a:defRPr sz="1200" b="1"/>
            </a:lvl4pPr>
            <a:lvl5pPr marL="1356572" indent="0">
              <a:buNone/>
              <a:defRPr sz="1200" b="1"/>
            </a:lvl5pPr>
            <a:lvl6pPr marL="1695935" indent="0">
              <a:buNone/>
              <a:defRPr sz="1200" b="1"/>
            </a:lvl6pPr>
            <a:lvl7pPr marL="2034857" indent="0">
              <a:buNone/>
              <a:defRPr sz="1200" b="1"/>
            </a:lvl7pPr>
            <a:lvl8pPr marL="2373802" indent="0">
              <a:buNone/>
              <a:defRPr sz="1200" b="1"/>
            </a:lvl8pPr>
            <a:lvl9pPr marL="271304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5685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623" indent="0">
              <a:buNone/>
              <a:defRPr sz="1500" b="1"/>
            </a:lvl2pPr>
            <a:lvl3pPr marL="685273" indent="0">
              <a:buNone/>
              <a:defRPr sz="1400" b="1"/>
            </a:lvl3pPr>
            <a:lvl4pPr marL="1027910" indent="0">
              <a:buNone/>
              <a:defRPr sz="1200" b="1"/>
            </a:lvl4pPr>
            <a:lvl5pPr marL="1370546" indent="0">
              <a:buNone/>
              <a:defRPr sz="1200" b="1"/>
            </a:lvl5pPr>
            <a:lvl6pPr marL="1713197" indent="0">
              <a:buNone/>
              <a:defRPr sz="1200" b="1"/>
            </a:lvl6pPr>
            <a:lvl7pPr marL="2055818" indent="0">
              <a:buNone/>
              <a:defRPr sz="1200" b="1"/>
            </a:lvl7pPr>
            <a:lvl8pPr marL="2398440" indent="0">
              <a:buNone/>
              <a:defRPr sz="1200" b="1"/>
            </a:lvl8pPr>
            <a:lvl9pPr marL="274106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623" indent="0">
              <a:buNone/>
              <a:defRPr sz="1500" b="1"/>
            </a:lvl2pPr>
            <a:lvl3pPr marL="685273" indent="0">
              <a:buNone/>
              <a:defRPr sz="1400" b="1"/>
            </a:lvl3pPr>
            <a:lvl4pPr marL="1027910" indent="0">
              <a:buNone/>
              <a:defRPr sz="1200" b="1"/>
            </a:lvl4pPr>
            <a:lvl5pPr marL="1370546" indent="0">
              <a:buNone/>
              <a:defRPr sz="1200" b="1"/>
            </a:lvl5pPr>
            <a:lvl6pPr marL="1713197" indent="0">
              <a:buNone/>
              <a:defRPr sz="1200" b="1"/>
            </a:lvl6pPr>
            <a:lvl7pPr marL="2055818" indent="0">
              <a:buNone/>
              <a:defRPr sz="1200" b="1"/>
            </a:lvl7pPr>
            <a:lvl8pPr marL="2398440" indent="0">
              <a:buNone/>
              <a:defRPr sz="1200" b="1"/>
            </a:lvl8pPr>
            <a:lvl9pPr marL="274106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712040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830887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32160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8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623" indent="0">
              <a:buNone/>
              <a:defRPr sz="1100"/>
            </a:lvl2pPr>
            <a:lvl3pPr marL="685273" indent="0">
              <a:buNone/>
              <a:defRPr sz="900"/>
            </a:lvl3pPr>
            <a:lvl4pPr marL="1027910" indent="0">
              <a:buNone/>
              <a:defRPr sz="800"/>
            </a:lvl4pPr>
            <a:lvl5pPr marL="1370546" indent="0">
              <a:buNone/>
              <a:defRPr sz="800"/>
            </a:lvl5pPr>
            <a:lvl6pPr marL="1713197" indent="0">
              <a:buNone/>
              <a:defRPr sz="800"/>
            </a:lvl6pPr>
            <a:lvl7pPr marL="2055818" indent="0">
              <a:buNone/>
              <a:defRPr sz="800"/>
            </a:lvl7pPr>
            <a:lvl8pPr marL="2398440" indent="0">
              <a:buNone/>
              <a:defRPr sz="800"/>
            </a:lvl8pPr>
            <a:lvl9pPr marL="274106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412250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830"/>
            <a:ext cx="4629150" cy="4873625"/>
          </a:xfrm>
        </p:spPr>
        <p:txBody>
          <a:bodyPr/>
          <a:lstStyle>
            <a:lvl1pPr marL="0" indent="0">
              <a:buNone/>
              <a:defRPr sz="2400"/>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623" indent="0">
              <a:buNone/>
              <a:defRPr sz="1100"/>
            </a:lvl2pPr>
            <a:lvl3pPr marL="685273" indent="0">
              <a:buNone/>
              <a:defRPr sz="900"/>
            </a:lvl3pPr>
            <a:lvl4pPr marL="1027910" indent="0">
              <a:buNone/>
              <a:defRPr sz="800"/>
            </a:lvl4pPr>
            <a:lvl5pPr marL="1370546" indent="0">
              <a:buNone/>
              <a:defRPr sz="800"/>
            </a:lvl5pPr>
            <a:lvl6pPr marL="1713197" indent="0">
              <a:buNone/>
              <a:defRPr sz="800"/>
            </a:lvl6pPr>
            <a:lvl7pPr marL="2055818" indent="0">
              <a:buNone/>
              <a:defRPr sz="800"/>
            </a:lvl7pPr>
            <a:lvl8pPr marL="2398440" indent="0">
              <a:buNone/>
              <a:defRPr sz="800"/>
            </a:lvl8pPr>
            <a:lvl9pPr marL="274106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159303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01191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530"/>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530"/>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828837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5/3/2017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20178300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65"/>
            <a:ext cx="6858000" cy="1655763"/>
          </a:xfrm>
        </p:spPr>
        <p:txBody>
          <a:bodyPr/>
          <a:lstStyle>
            <a:lvl1pPr marL="0" indent="0" algn="ctr">
              <a:buNone/>
              <a:defRPr sz="18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938108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8760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16003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94"/>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93"/>
            <a:ext cx="7886700" cy="1500187"/>
          </a:xfrm>
        </p:spPr>
        <p:txBody>
          <a:bodyPr/>
          <a:lstStyle>
            <a:lvl1pPr marL="0" indent="0">
              <a:buNone/>
              <a:defRPr sz="1800">
                <a:solidFill>
                  <a:schemeClr val="tx1">
                    <a:tint val="75000"/>
                  </a:schemeClr>
                </a:solidFill>
              </a:defRPr>
            </a:lvl1pPr>
            <a:lvl2pPr marL="342308" indent="0">
              <a:buNone/>
              <a:defRPr sz="1500">
                <a:solidFill>
                  <a:schemeClr val="tx1">
                    <a:tint val="75000"/>
                  </a:schemeClr>
                </a:solidFill>
              </a:defRPr>
            </a:lvl2pPr>
            <a:lvl3pPr marL="684678" indent="0">
              <a:buNone/>
              <a:defRPr sz="1400">
                <a:solidFill>
                  <a:schemeClr val="tx1">
                    <a:tint val="75000"/>
                  </a:schemeClr>
                </a:solidFill>
              </a:defRPr>
            </a:lvl3pPr>
            <a:lvl4pPr marL="1027017" indent="0">
              <a:buNone/>
              <a:defRPr sz="1200">
                <a:solidFill>
                  <a:schemeClr val="tx1">
                    <a:tint val="75000"/>
                  </a:schemeClr>
                </a:solidFill>
              </a:defRPr>
            </a:lvl4pPr>
            <a:lvl5pPr marL="1369356" indent="0">
              <a:buNone/>
              <a:defRPr sz="1200">
                <a:solidFill>
                  <a:schemeClr val="tx1">
                    <a:tint val="75000"/>
                  </a:schemeClr>
                </a:solidFill>
              </a:defRPr>
            </a:lvl5pPr>
            <a:lvl6pPr marL="1711727" indent="0">
              <a:buNone/>
              <a:defRPr sz="1200">
                <a:solidFill>
                  <a:schemeClr val="tx1">
                    <a:tint val="75000"/>
                  </a:schemeClr>
                </a:solidFill>
              </a:defRPr>
            </a:lvl6pPr>
            <a:lvl7pPr marL="2054033" indent="0">
              <a:buNone/>
              <a:defRPr sz="1200">
                <a:solidFill>
                  <a:schemeClr val="tx1">
                    <a:tint val="75000"/>
                  </a:schemeClr>
                </a:solidFill>
              </a:defRPr>
            </a:lvl7pPr>
            <a:lvl8pPr marL="2396340" indent="0">
              <a:buNone/>
              <a:defRPr sz="1200">
                <a:solidFill>
                  <a:schemeClr val="tx1">
                    <a:tint val="75000"/>
                  </a:schemeClr>
                </a:solidFill>
              </a:defRPr>
            </a:lvl8pPr>
            <a:lvl9pPr marL="273864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512173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147854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308" indent="0">
              <a:buNone/>
              <a:defRPr sz="1500" b="1"/>
            </a:lvl2pPr>
            <a:lvl3pPr marL="684678" indent="0">
              <a:buNone/>
              <a:defRPr sz="1400" b="1"/>
            </a:lvl3pPr>
            <a:lvl4pPr marL="1027017" indent="0">
              <a:buNone/>
              <a:defRPr sz="1200" b="1"/>
            </a:lvl4pPr>
            <a:lvl5pPr marL="1369356" indent="0">
              <a:buNone/>
              <a:defRPr sz="1200" b="1"/>
            </a:lvl5pPr>
            <a:lvl6pPr marL="1711727" indent="0">
              <a:buNone/>
              <a:defRPr sz="1200" b="1"/>
            </a:lvl6pPr>
            <a:lvl7pPr marL="2054033" indent="0">
              <a:buNone/>
              <a:defRPr sz="1200" b="1"/>
            </a:lvl7pPr>
            <a:lvl8pPr marL="2396340" indent="0">
              <a:buNone/>
              <a:defRPr sz="1200" b="1"/>
            </a:lvl8pPr>
            <a:lvl9pPr marL="273864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308" indent="0">
              <a:buNone/>
              <a:defRPr sz="1500" b="1"/>
            </a:lvl2pPr>
            <a:lvl3pPr marL="684678" indent="0">
              <a:buNone/>
              <a:defRPr sz="1400" b="1"/>
            </a:lvl3pPr>
            <a:lvl4pPr marL="1027017" indent="0">
              <a:buNone/>
              <a:defRPr sz="1200" b="1"/>
            </a:lvl4pPr>
            <a:lvl5pPr marL="1369356" indent="0">
              <a:buNone/>
              <a:defRPr sz="1200" b="1"/>
            </a:lvl5pPr>
            <a:lvl6pPr marL="1711727" indent="0">
              <a:buNone/>
              <a:defRPr sz="1200" b="1"/>
            </a:lvl6pPr>
            <a:lvl7pPr marL="2054033" indent="0">
              <a:buNone/>
              <a:defRPr sz="1200" b="1"/>
            </a:lvl7pPr>
            <a:lvl8pPr marL="2396340" indent="0">
              <a:buNone/>
              <a:defRPr sz="1200" b="1"/>
            </a:lvl8pPr>
            <a:lvl9pPr marL="273864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859103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343227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032646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781"/>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308" indent="0">
              <a:buNone/>
              <a:defRPr sz="1100"/>
            </a:lvl2pPr>
            <a:lvl3pPr marL="684678" indent="0">
              <a:buNone/>
              <a:defRPr sz="900"/>
            </a:lvl3pPr>
            <a:lvl4pPr marL="1027017" indent="0">
              <a:buNone/>
              <a:defRPr sz="800"/>
            </a:lvl4pPr>
            <a:lvl5pPr marL="1369356" indent="0">
              <a:buNone/>
              <a:defRPr sz="800"/>
            </a:lvl5pPr>
            <a:lvl6pPr marL="1711727" indent="0">
              <a:buNone/>
              <a:defRPr sz="800"/>
            </a:lvl6pPr>
            <a:lvl7pPr marL="2054033" indent="0">
              <a:buNone/>
              <a:defRPr sz="800"/>
            </a:lvl7pPr>
            <a:lvl8pPr marL="2396340" indent="0">
              <a:buNone/>
              <a:defRPr sz="800"/>
            </a:lvl8pPr>
            <a:lvl9pPr marL="273864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7030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781"/>
            <a:ext cx="4629150" cy="4873625"/>
          </a:xfrm>
        </p:spPr>
        <p:txBody>
          <a:bodyPr/>
          <a:lstStyle>
            <a:lvl1pPr marL="0" indent="0">
              <a:buNone/>
              <a:defRPr sz="2400"/>
            </a:lvl1pPr>
            <a:lvl2pPr marL="342308" indent="0">
              <a:buNone/>
              <a:defRPr sz="2100"/>
            </a:lvl2pPr>
            <a:lvl3pPr marL="684678" indent="0">
              <a:buNone/>
              <a:defRPr sz="1800"/>
            </a:lvl3pPr>
            <a:lvl4pPr marL="1027017" indent="0">
              <a:buNone/>
              <a:defRPr sz="1500"/>
            </a:lvl4pPr>
            <a:lvl5pPr marL="1369356" indent="0">
              <a:buNone/>
              <a:defRPr sz="1500"/>
            </a:lvl5pPr>
            <a:lvl6pPr marL="1711727" indent="0">
              <a:buNone/>
              <a:defRPr sz="1500"/>
            </a:lvl6pPr>
            <a:lvl7pPr marL="2054033" indent="0">
              <a:buNone/>
              <a:defRPr sz="1500"/>
            </a:lvl7pPr>
            <a:lvl8pPr marL="2396340" indent="0">
              <a:buNone/>
              <a:defRPr sz="1500"/>
            </a:lvl8pPr>
            <a:lvl9pPr marL="2738648"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308" indent="0">
              <a:buNone/>
              <a:defRPr sz="1100"/>
            </a:lvl2pPr>
            <a:lvl3pPr marL="684678" indent="0">
              <a:buNone/>
              <a:defRPr sz="900"/>
            </a:lvl3pPr>
            <a:lvl4pPr marL="1027017" indent="0">
              <a:buNone/>
              <a:defRPr sz="800"/>
            </a:lvl4pPr>
            <a:lvl5pPr marL="1369356" indent="0">
              <a:buNone/>
              <a:defRPr sz="800"/>
            </a:lvl5pPr>
            <a:lvl6pPr marL="1711727" indent="0">
              <a:buNone/>
              <a:defRPr sz="800"/>
            </a:lvl6pPr>
            <a:lvl7pPr marL="2054033" indent="0">
              <a:buNone/>
              <a:defRPr sz="800"/>
            </a:lvl7pPr>
            <a:lvl8pPr marL="2396340" indent="0">
              <a:buNone/>
              <a:defRPr sz="800"/>
            </a:lvl8pPr>
            <a:lvl9pPr marL="273864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9484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193199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481"/>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481"/>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48407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5" name="Footer Placeholder 4"/>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244592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14341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5" name="Footer Placeholder 4"/>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424219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14"/>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533"/>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5" name="Footer Placeholder 4"/>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1636176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6" name="Footer Placeholder 5"/>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7" name="Slide Number Placeholder 6"/>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2395862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8" name="Footer Placeholder 7"/>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9" name="Slide Number Placeholder 8"/>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343385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4" name="Footer Placeholder 3"/>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5" name="Slide Number Placeholder 4"/>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279319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3" name="Footer Placeholder 2"/>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4" name="Slide Number Placeholder 3"/>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4006738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50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6" name="Footer Placeholder 5"/>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7" name="Slide Number Placeholder 6"/>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3794968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501"/>
            <a:ext cx="4629150" cy="4873625"/>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6" name="Footer Placeholder 5"/>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7" name="Slide Number Placeholder 6"/>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1055585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5" name="Footer Placeholder 4"/>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311284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1"/>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61" y="365131"/>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420"/>
            <a:ext cx="2057400" cy="365125"/>
          </a:xfrm>
          <a:prstGeom prst="rect">
            <a:avLst/>
          </a:prstGeom>
        </p:spPr>
        <p:txBody>
          <a:bodyPr/>
          <a:lstStyle/>
          <a:p>
            <a:pPr defTabSz="685800"/>
            <a:fld id="{0191D91F-CD59-624F-8127-3DE1377FF341}" type="datetimeFigureOut">
              <a:rPr lang="en-US" smtClean="0">
                <a:solidFill>
                  <a:prstClr val="black"/>
                </a:solidFill>
              </a:rPr>
              <a:pPr defTabSz="685800"/>
              <a:t>5/3/2017</a:t>
            </a:fld>
            <a:endParaRPr lang="en-US" dirty="0">
              <a:solidFill>
                <a:prstClr val="black"/>
              </a:solidFill>
            </a:endParaRPr>
          </a:p>
        </p:txBody>
      </p:sp>
      <p:sp>
        <p:nvSpPr>
          <p:cNvPr id="5" name="Footer Placeholder 4"/>
          <p:cNvSpPr>
            <a:spLocks noGrp="1"/>
          </p:cNvSpPr>
          <p:nvPr>
            <p:ph type="ftr" sz="quarter" idx="11"/>
          </p:nvPr>
        </p:nvSpPr>
        <p:spPr>
          <a:xfrm>
            <a:off x="3028950" y="6356420"/>
            <a:ext cx="3086100" cy="365125"/>
          </a:xfrm>
          <a:prstGeom prst="rect">
            <a:avLst/>
          </a:prstGeom>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a:xfrm>
            <a:off x="6457950" y="6356420"/>
            <a:ext cx="2057400" cy="365125"/>
          </a:xfrm>
          <a:prstGeom prst="rect">
            <a:avLst/>
          </a:prstGeom>
        </p:spPr>
        <p:txBody>
          <a:bodyPr/>
          <a:lstStyle/>
          <a:p>
            <a:pPr defTabSz="685800"/>
            <a:fld id="{7C0A0D8E-1F9A-3A45-B53C-3A88AC6B4534}"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2567870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826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8924" indent="0">
              <a:buNone/>
              <a:defRPr sz="1100"/>
            </a:lvl2pPr>
            <a:lvl3pPr marL="678286" indent="0">
              <a:buNone/>
              <a:defRPr sz="900"/>
            </a:lvl3pPr>
            <a:lvl4pPr marL="1017430" indent="0">
              <a:buNone/>
              <a:defRPr sz="800"/>
            </a:lvl4pPr>
            <a:lvl5pPr marL="1356572" indent="0">
              <a:buNone/>
              <a:defRPr sz="800"/>
            </a:lvl5pPr>
            <a:lvl6pPr marL="1695935" indent="0">
              <a:buNone/>
              <a:defRPr sz="800"/>
            </a:lvl6pPr>
            <a:lvl7pPr marL="2034857" indent="0">
              <a:buNone/>
              <a:defRPr sz="800"/>
            </a:lvl7pPr>
            <a:lvl8pPr marL="2373802" indent="0">
              <a:buNone/>
              <a:defRPr sz="800"/>
            </a:lvl8pPr>
            <a:lvl9pPr marL="27130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10197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5/3/2017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8865626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5/3/2017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28129245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1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2607" indent="0" algn="ctr">
              <a:buNone/>
              <a:defRPr>
                <a:solidFill>
                  <a:schemeClr val="tx1">
                    <a:tint val="75000"/>
                  </a:schemeClr>
                </a:solidFill>
              </a:defRPr>
            </a:lvl2pPr>
            <a:lvl3pPr marL="905378" indent="0" algn="ctr">
              <a:buNone/>
              <a:defRPr>
                <a:solidFill>
                  <a:schemeClr val="tx1">
                    <a:tint val="75000"/>
                  </a:schemeClr>
                </a:solidFill>
              </a:defRPr>
            </a:lvl3pPr>
            <a:lvl4pPr marL="1357966" indent="0" algn="ctr">
              <a:buNone/>
              <a:defRPr>
                <a:solidFill>
                  <a:schemeClr val="tx1">
                    <a:tint val="75000"/>
                  </a:schemeClr>
                </a:solidFill>
              </a:defRPr>
            </a:lvl4pPr>
            <a:lvl5pPr marL="1810754" indent="0" algn="ctr">
              <a:buNone/>
              <a:defRPr>
                <a:solidFill>
                  <a:schemeClr val="tx1">
                    <a:tint val="75000"/>
                  </a:schemeClr>
                </a:solidFill>
              </a:defRPr>
            </a:lvl5pPr>
            <a:lvl6pPr marL="2263145" indent="0" algn="ctr">
              <a:buNone/>
              <a:defRPr>
                <a:solidFill>
                  <a:schemeClr val="tx1">
                    <a:tint val="75000"/>
                  </a:schemeClr>
                </a:solidFill>
              </a:defRPr>
            </a:lvl6pPr>
            <a:lvl7pPr marL="2715815" indent="0" algn="ctr">
              <a:buNone/>
              <a:defRPr>
                <a:solidFill>
                  <a:schemeClr val="tx1">
                    <a:tint val="75000"/>
                  </a:schemeClr>
                </a:solidFill>
              </a:defRPr>
            </a:lvl7pPr>
            <a:lvl8pPr marL="3168527" indent="0" algn="ctr">
              <a:buNone/>
              <a:defRPr>
                <a:solidFill>
                  <a:schemeClr val="tx1">
                    <a:tint val="75000"/>
                  </a:schemeClr>
                </a:solidFill>
              </a:defRPr>
            </a:lvl8pPr>
            <a:lvl9pPr marL="36212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6520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08263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2607" indent="0">
              <a:buNone/>
              <a:defRPr sz="1800">
                <a:solidFill>
                  <a:schemeClr val="tx1">
                    <a:tint val="75000"/>
                  </a:schemeClr>
                </a:solidFill>
              </a:defRPr>
            </a:lvl2pPr>
            <a:lvl3pPr marL="905378" indent="0">
              <a:buNone/>
              <a:defRPr sz="1600">
                <a:solidFill>
                  <a:schemeClr val="tx1">
                    <a:tint val="75000"/>
                  </a:schemeClr>
                </a:solidFill>
              </a:defRPr>
            </a:lvl3pPr>
            <a:lvl4pPr marL="1357966" indent="0">
              <a:buNone/>
              <a:defRPr sz="1400">
                <a:solidFill>
                  <a:schemeClr val="tx1">
                    <a:tint val="75000"/>
                  </a:schemeClr>
                </a:solidFill>
              </a:defRPr>
            </a:lvl4pPr>
            <a:lvl5pPr marL="1810754" indent="0">
              <a:buNone/>
              <a:defRPr sz="1400">
                <a:solidFill>
                  <a:schemeClr val="tx1">
                    <a:tint val="75000"/>
                  </a:schemeClr>
                </a:solidFill>
              </a:defRPr>
            </a:lvl5pPr>
            <a:lvl6pPr marL="2263145" indent="0">
              <a:buNone/>
              <a:defRPr sz="1400">
                <a:solidFill>
                  <a:schemeClr val="tx1">
                    <a:tint val="75000"/>
                  </a:schemeClr>
                </a:solidFill>
              </a:defRPr>
            </a:lvl6pPr>
            <a:lvl7pPr marL="2715815" indent="0">
              <a:buNone/>
              <a:defRPr sz="1400">
                <a:solidFill>
                  <a:schemeClr val="tx1">
                    <a:tint val="75000"/>
                  </a:schemeClr>
                </a:solidFill>
              </a:defRPr>
            </a:lvl7pPr>
            <a:lvl8pPr marL="3168527" indent="0">
              <a:buNone/>
              <a:defRPr sz="1400">
                <a:solidFill>
                  <a:schemeClr val="tx1">
                    <a:tint val="75000"/>
                  </a:schemeClr>
                </a:solidFill>
              </a:defRPr>
            </a:lvl8pPr>
            <a:lvl9pPr marL="36212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2113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1205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2607" indent="0">
              <a:buNone/>
              <a:defRPr sz="2000" b="1"/>
            </a:lvl2pPr>
            <a:lvl3pPr marL="905378" indent="0">
              <a:buNone/>
              <a:defRPr sz="1800" b="1"/>
            </a:lvl3pPr>
            <a:lvl4pPr marL="1357966" indent="0">
              <a:buNone/>
              <a:defRPr sz="1600" b="1"/>
            </a:lvl4pPr>
            <a:lvl5pPr marL="1810754" indent="0">
              <a:buNone/>
              <a:defRPr sz="1600" b="1"/>
            </a:lvl5pPr>
            <a:lvl6pPr marL="2263145" indent="0">
              <a:buNone/>
              <a:defRPr sz="1600" b="1"/>
            </a:lvl6pPr>
            <a:lvl7pPr marL="2715815" indent="0">
              <a:buNone/>
              <a:defRPr sz="1600" b="1"/>
            </a:lvl7pPr>
            <a:lvl8pPr marL="3168527" indent="0">
              <a:buNone/>
              <a:defRPr sz="1600" b="1"/>
            </a:lvl8pPr>
            <a:lvl9pPr marL="36212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53" y="1535113"/>
            <a:ext cx="4041775" cy="639763"/>
          </a:xfrm>
        </p:spPr>
        <p:txBody>
          <a:bodyPr anchor="b"/>
          <a:lstStyle>
            <a:lvl1pPr marL="0" indent="0">
              <a:buNone/>
              <a:defRPr sz="2400" b="1"/>
            </a:lvl1pPr>
            <a:lvl2pPr marL="452607" indent="0">
              <a:buNone/>
              <a:defRPr sz="2000" b="1"/>
            </a:lvl2pPr>
            <a:lvl3pPr marL="905378" indent="0">
              <a:buNone/>
              <a:defRPr sz="1800" b="1"/>
            </a:lvl3pPr>
            <a:lvl4pPr marL="1357966" indent="0">
              <a:buNone/>
              <a:defRPr sz="1600" b="1"/>
            </a:lvl4pPr>
            <a:lvl5pPr marL="1810754" indent="0">
              <a:buNone/>
              <a:defRPr sz="1600" b="1"/>
            </a:lvl5pPr>
            <a:lvl6pPr marL="2263145" indent="0">
              <a:buNone/>
              <a:defRPr sz="1600" b="1"/>
            </a:lvl6pPr>
            <a:lvl7pPr marL="2715815" indent="0">
              <a:buNone/>
              <a:defRPr sz="1600" b="1"/>
            </a:lvl7pPr>
            <a:lvl8pPr marL="3168527" indent="0">
              <a:buNone/>
              <a:defRPr sz="1600" b="1"/>
            </a:lvl8pPr>
            <a:lvl9pPr marL="36212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17898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85384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0381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8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2607" indent="0">
              <a:buNone/>
              <a:defRPr sz="1200"/>
            </a:lvl2pPr>
            <a:lvl3pPr marL="905378" indent="0">
              <a:buNone/>
              <a:defRPr sz="1000"/>
            </a:lvl3pPr>
            <a:lvl4pPr marL="1357966" indent="0">
              <a:buNone/>
              <a:defRPr sz="900"/>
            </a:lvl4pPr>
            <a:lvl5pPr marL="1810754" indent="0">
              <a:buNone/>
              <a:defRPr sz="900"/>
            </a:lvl5pPr>
            <a:lvl6pPr marL="2263145" indent="0">
              <a:buNone/>
              <a:defRPr sz="900"/>
            </a:lvl6pPr>
            <a:lvl7pPr marL="2715815" indent="0">
              <a:buNone/>
              <a:defRPr sz="900"/>
            </a:lvl7pPr>
            <a:lvl8pPr marL="3168527" indent="0">
              <a:buNone/>
              <a:defRPr sz="900"/>
            </a:lvl8pPr>
            <a:lvl9pPr marL="36212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926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3352964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8269"/>
            <a:ext cx="4629150" cy="4873625"/>
          </a:xfrm>
        </p:spPr>
        <p:txBody>
          <a:bodyPr/>
          <a:lstStyle>
            <a:lvl1pPr marL="0" indent="0">
              <a:buNone/>
              <a:defRPr sz="2400"/>
            </a:lvl1pPr>
            <a:lvl2pPr marL="338924" indent="0">
              <a:buNone/>
              <a:defRPr sz="2100"/>
            </a:lvl2pPr>
            <a:lvl3pPr marL="678286" indent="0">
              <a:buNone/>
              <a:defRPr sz="1800"/>
            </a:lvl3pPr>
            <a:lvl4pPr marL="1017430" indent="0">
              <a:buNone/>
              <a:defRPr sz="1500"/>
            </a:lvl4pPr>
            <a:lvl5pPr marL="1356572" indent="0">
              <a:buNone/>
              <a:defRPr sz="1500"/>
            </a:lvl5pPr>
            <a:lvl6pPr marL="1695935" indent="0">
              <a:buNone/>
              <a:defRPr sz="1500"/>
            </a:lvl6pPr>
            <a:lvl7pPr marL="2034857" indent="0">
              <a:buNone/>
              <a:defRPr sz="1500"/>
            </a:lvl7pPr>
            <a:lvl8pPr marL="2373802" indent="0">
              <a:buNone/>
              <a:defRPr sz="1500"/>
            </a:lvl8pPr>
            <a:lvl9pPr marL="2713041"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8924" indent="0">
              <a:buNone/>
              <a:defRPr sz="1100"/>
            </a:lvl2pPr>
            <a:lvl3pPr marL="678286" indent="0">
              <a:buNone/>
              <a:defRPr sz="900"/>
            </a:lvl3pPr>
            <a:lvl4pPr marL="1017430" indent="0">
              <a:buNone/>
              <a:defRPr sz="800"/>
            </a:lvl4pPr>
            <a:lvl5pPr marL="1356572" indent="0">
              <a:buNone/>
              <a:defRPr sz="800"/>
            </a:lvl5pPr>
            <a:lvl6pPr marL="1695935" indent="0">
              <a:buNone/>
              <a:defRPr sz="800"/>
            </a:lvl6pPr>
            <a:lvl7pPr marL="2034857" indent="0">
              <a:buNone/>
              <a:defRPr sz="800"/>
            </a:lvl7pPr>
            <a:lvl8pPr marL="2373802" indent="0">
              <a:buNone/>
              <a:defRPr sz="800"/>
            </a:lvl8pPr>
            <a:lvl9pPr marL="27130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29621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2607" indent="0">
              <a:buNone/>
              <a:defRPr sz="2800"/>
            </a:lvl2pPr>
            <a:lvl3pPr marL="905378" indent="0">
              <a:buNone/>
              <a:defRPr sz="2400"/>
            </a:lvl3pPr>
            <a:lvl4pPr marL="1357966" indent="0">
              <a:buNone/>
              <a:defRPr sz="2000"/>
            </a:lvl4pPr>
            <a:lvl5pPr marL="1810754" indent="0">
              <a:buNone/>
              <a:defRPr sz="2000"/>
            </a:lvl5pPr>
            <a:lvl6pPr marL="2263145" indent="0">
              <a:buNone/>
              <a:defRPr sz="2000"/>
            </a:lvl6pPr>
            <a:lvl7pPr marL="2715815" indent="0">
              <a:buNone/>
              <a:defRPr sz="2000"/>
            </a:lvl7pPr>
            <a:lvl8pPr marL="3168527" indent="0">
              <a:buNone/>
              <a:defRPr sz="2000"/>
            </a:lvl8pPr>
            <a:lvl9pPr marL="3621245" indent="0">
              <a:buNone/>
              <a:defRPr sz="2000"/>
            </a:lvl9pPr>
          </a:lstStyle>
          <a:p>
            <a:endParaRPr lang="en-US" dirty="0"/>
          </a:p>
        </p:txBody>
      </p:sp>
      <p:sp>
        <p:nvSpPr>
          <p:cNvPr id="4" name="Text Placeholder 3"/>
          <p:cNvSpPr>
            <a:spLocks noGrp="1"/>
          </p:cNvSpPr>
          <p:nvPr>
            <p:ph type="body" sz="half" idx="2"/>
          </p:nvPr>
        </p:nvSpPr>
        <p:spPr>
          <a:xfrm>
            <a:off x="1792288" y="5368126"/>
            <a:ext cx="5486400" cy="804863"/>
          </a:xfrm>
        </p:spPr>
        <p:txBody>
          <a:bodyPr/>
          <a:lstStyle>
            <a:lvl1pPr marL="0" indent="0">
              <a:buNone/>
              <a:defRPr sz="1400"/>
            </a:lvl1pPr>
            <a:lvl2pPr marL="452607" indent="0">
              <a:buNone/>
              <a:defRPr sz="1200"/>
            </a:lvl2pPr>
            <a:lvl3pPr marL="905378" indent="0">
              <a:buNone/>
              <a:defRPr sz="1000"/>
            </a:lvl3pPr>
            <a:lvl4pPr marL="1357966" indent="0">
              <a:buNone/>
              <a:defRPr sz="900"/>
            </a:lvl4pPr>
            <a:lvl5pPr marL="1810754" indent="0">
              <a:buNone/>
              <a:defRPr sz="900"/>
            </a:lvl5pPr>
            <a:lvl6pPr marL="2263145" indent="0">
              <a:buNone/>
              <a:defRPr sz="900"/>
            </a:lvl6pPr>
            <a:lvl7pPr marL="2715815" indent="0">
              <a:buNone/>
              <a:defRPr sz="900"/>
            </a:lvl7pPr>
            <a:lvl8pPr marL="3168527" indent="0">
              <a:buNone/>
              <a:defRPr sz="900"/>
            </a:lvl8pPr>
            <a:lvl9pPr marL="36212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03512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99475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674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738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969"/>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969"/>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3908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39320" indent="0" algn="ctr">
              <a:buNone/>
              <a:defRPr sz="1500"/>
            </a:lvl2pPr>
            <a:lvl3pPr marL="679034" indent="0" algn="ctr">
              <a:buNone/>
              <a:defRPr sz="1400"/>
            </a:lvl3pPr>
            <a:lvl4pPr marL="1018552" indent="0" algn="ctr">
              <a:buNone/>
              <a:defRPr sz="1200"/>
            </a:lvl4pPr>
            <a:lvl5pPr marL="1358068" indent="0" algn="ctr">
              <a:buNone/>
              <a:defRPr sz="1200"/>
            </a:lvl5pPr>
            <a:lvl6pPr marL="1697783" indent="0" algn="ctr">
              <a:buNone/>
              <a:defRPr sz="1200"/>
            </a:lvl6pPr>
            <a:lvl7pPr marL="2037101" indent="0" algn="ctr">
              <a:buNone/>
              <a:defRPr sz="1200"/>
            </a:lvl7pPr>
            <a:lvl8pPr marL="2376422" indent="0" algn="ctr">
              <a:buNone/>
              <a:defRPr sz="1200"/>
            </a:lvl8pPr>
            <a:lvl9pPr marL="2716019"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518132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932036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524"/>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39320" indent="0">
              <a:buNone/>
              <a:defRPr sz="1500">
                <a:solidFill>
                  <a:schemeClr val="tx1">
                    <a:tint val="75000"/>
                  </a:schemeClr>
                </a:solidFill>
              </a:defRPr>
            </a:lvl2pPr>
            <a:lvl3pPr marL="679034" indent="0">
              <a:buNone/>
              <a:defRPr sz="1400">
                <a:solidFill>
                  <a:schemeClr val="tx1">
                    <a:tint val="75000"/>
                  </a:schemeClr>
                </a:solidFill>
              </a:defRPr>
            </a:lvl3pPr>
            <a:lvl4pPr marL="1018552" indent="0">
              <a:buNone/>
              <a:defRPr sz="1200">
                <a:solidFill>
                  <a:schemeClr val="tx1">
                    <a:tint val="75000"/>
                  </a:schemeClr>
                </a:solidFill>
              </a:defRPr>
            </a:lvl4pPr>
            <a:lvl5pPr marL="1358068" indent="0">
              <a:buNone/>
              <a:defRPr sz="1200">
                <a:solidFill>
                  <a:schemeClr val="tx1">
                    <a:tint val="75000"/>
                  </a:schemeClr>
                </a:solidFill>
              </a:defRPr>
            </a:lvl5pPr>
            <a:lvl6pPr marL="1697783" indent="0">
              <a:buNone/>
              <a:defRPr sz="1200">
                <a:solidFill>
                  <a:schemeClr val="tx1">
                    <a:tint val="75000"/>
                  </a:schemeClr>
                </a:solidFill>
              </a:defRPr>
            </a:lvl6pPr>
            <a:lvl7pPr marL="2037101" indent="0">
              <a:buNone/>
              <a:defRPr sz="1200">
                <a:solidFill>
                  <a:schemeClr val="tx1">
                    <a:tint val="75000"/>
                  </a:schemeClr>
                </a:solidFill>
              </a:defRPr>
            </a:lvl7pPr>
            <a:lvl8pPr marL="2376422" indent="0">
              <a:buNone/>
              <a:defRPr sz="1200">
                <a:solidFill>
                  <a:schemeClr val="tx1">
                    <a:tint val="75000"/>
                  </a:schemeClr>
                </a:solidFill>
              </a:defRPr>
            </a:lvl8pPr>
            <a:lvl9pPr marL="2716019"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66482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861899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39320" indent="0">
              <a:buNone/>
              <a:defRPr sz="1500" b="1"/>
            </a:lvl2pPr>
            <a:lvl3pPr marL="679034" indent="0">
              <a:buNone/>
              <a:defRPr sz="1400" b="1"/>
            </a:lvl3pPr>
            <a:lvl4pPr marL="1018552" indent="0">
              <a:buNone/>
              <a:defRPr sz="1200" b="1"/>
            </a:lvl4pPr>
            <a:lvl5pPr marL="1358068" indent="0">
              <a:buNone/>
              <a:defRPr sz="1200" b="1"/>
            </a:lvl5pPr>
            <a:lvl6pPr marL="1697783" indent="0">
              <a:buNone/>
              <a:defRPr sz="1200" b="1"/>
            </a:lvl6pPr>
            <a:lvl7pPr marL="2037101" indent="0">
              <a:buNone/>
              <a:defRPr sz="1200" b="1"/>
            </a:lvl7pPr>
            <a:lvl8pPr marL="2376422" indent="0">
              <a:buNone/>
              <a:defRPr sz="1200" b="1"/>
            </a:lvl8pPr>
            <a:lvl9pPr marL="2716019"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39320" indent="0">
              <a:buNone/>
              <a:defRPr sz="1500" b="1"/>
            </a:lvl2pPr>
            <a:lvl3pPr marL="679034" indent="0">
              <a:buNone/>
              <a:defRPr sz="1400" b="1"/>
            </a:lvl3pPr>
            <a:lvl4pPr marL="1018552" indent="0">
              <a:buNone/>
              <a:defRPr sz="1200" b="1"/>
            </a:lvl4pPr>
            <a:lvl5pPr marL="1358068" indent="0">
              <a:buNone/>
              <a:defRPr sz="1200" b="1"/>
            </a:lvl5pPr>
            <a:lvl6pPr marL="1697783" indent="0">
              <a:buNone/>
              <a:defRPr sz="1200" b="1"/>
            </a:lvl6pPr>
            <a:lvl7pPr marL="2037101" indent="0">
              <a:buNone/>
              <a:defRPr sz="1200" b="1"/>
            </a:lvl7pPr>
            <a:lvl8pPr marL="2376422" indent="0">
              <a:buNone/>
              <a:defRPr sz="1200" b="1"/>
            </a:lvl8pPr>
            <a:lvl9pPr marL="2716019"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8" name="Footer Placeholder 7"/>
          <p:cNvSpPr>
            <a:spLocks noGrp="1"/>
          </p:cNvSpPr>
          <p:nvPr>
            <p:ph type="ftr" sz="quarter" idx="11"/>
          </p:nvPr>
        </p:nvSpPr>
        <p:spPr/>
        <p:txBody>
          <a:bodyPr/>
          <a:lstStyle/>
          <a:p>
            <a:endParaRPr lang="en-US" dirty="0">
              <a:solidFill>
                <a:srgbClr val="222A35">
                  <a:tint val="75000"/>
                </a:srgbClr>
              </a:solidFill>
            </a:endParaRPr>
          </a:p>
        </p:txBody>
      </p:sp>
      <p:sp>
        <p:nvSpPr>
          <p:cNvPr id="9" name="Slide Number Placeholder 8"/>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311282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4" name="Footer Placeholder 3"/>
          <p:cNvSpPr>
            <a:spLocks noGrp="1"/>
          </p:cNvSpPr>
          <p:nvPr>
            <p:ph type="ftr" sz="quarter" idx="11"/>
          </p:nvPr>
        </p:nvSpPr>
        <p:spPr/>
        <p:txBody>
          <a:bodyPr/>
          <a:lstStyle/>
          <a:p>
            <a:endParaRPr lang="en-US" dirty="0">
              <a:solidFill>
                <a:srgbClr val="222A35">
                  <a:tint val="75000"/>
                </a:srgbClr>
              </a:solidFill>
            </a:endParaRPr>
          </a:p>
        </p:txBody>
      </p:sp>
      <p:sp>
        <p:nvSpPr>
          <p:cNvPr id="5" name="Slide Number Placeholder 4"/>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431462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22A35">
                  <a:tint val="75000"/>
                </a:srgbClr>
              </a:solidFill>
            </a:endParaRPr>
          </a:p>
        </p:txBody>
      </p:sp>
      <p:sp>
        <p:nvSpPr>
          <p:cNvPr id="4" name="Slide Number Placeholder 3"/>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64355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2607" indent="0">
              <a:buNone/>
              <a:defRPr sz="1800">
                <a:solidFill>
                  <a:schemeClr val="tx1">
                    <a:tint val="75000"/>
                  </a:schemeClr>
                </a:solidFill>
              </a:defRPr>
            </a:lvl2pPr>
            <a:lvl3pPr marL="905378" indent="0">
              <a:buNone/>
              <a:defRPr sz="1600">
                <a:solidFill>
                  <a:schemeClr val="tx1">
                    <a:tint val="75000"/>
                  </a:schemeClr>
                </a:solidFill>
              </a:defRPr>
            </a:lvl3pPr>
            <a:lvl4pPr marL="1357966" indent="0">
              <a:buNone/>
              <a:defRPr sz="1400">
                <a:solidFill>
                  <a:schemeClr val="tx1">
                    <a:tint val="75000"/>
                  </a:schemeClr>
                </a:solidFill>
              </a:defRPr>
            </a:lvl4pPr>
            <a:lvl5pPr marL="1810754" indent="0">
              <a:buNone/>
              <a:defRPr sz="1400">
                <a:solidFill>
                  <a:schemeClr val="tx1">
                    <a:tint val="75000"/>
                  </a:schemeClr>
                </a:solidFill>
              </a:defRPr>
            </a:lvl5pPr>
            <a:lvl6pPr marL="2263145" indent="0">
              <a:buNone/>
              <a:defRPr sz="1400">
                <a:solidFill>
                  <a:schemeClr val="tx1">
                    <a:tint val="75000"/>
                  </a:schemeClr>
                </a:solidFill>
              </a:defRPr>
            </a:lvl6pPr>
            <a:lvl7pPr marL="2715815" indent="0">
              <a:buNone/>
              <a:defRPr sz="1400">
                <a:solidFill>
                  <a:schemeClr val="tx1">
                    <a:tint val="75000"/>
                  </a:schemeClr>
                </a:solidFill>
              </a:defRPr>
            </a:lvl7pPr>
            <a:lvl8pPr marL="3168527" indent="0">
              <a:buNone/>
              <a:defRPr sz="1400">
                <a:solidFill>
                  <a:schemeClr val="tx1">
                    <a:tint val="75000"/>
                  </a:schemeClr>
                </a:solidFill>
              </a:defRPr>
            </a:lvl8pPr>
            <a:lvl9pPr marL="36212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1169121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821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320" indent="0">
              <a:buNone/>
              <a:defRPr sz="1100"/>
            </a:lvl2pPr>
            <a:lvl3pPr marL="679034" indent="0">
              <a:buNone/>
              <a:defRPr sz="900"/>
            </a:lvl3pPr>
            <a:lvl4pPr marL="1018552" indent="0">
              <a:buNone/>
              <a:defRPr sz="800"/>
            </a:lvl4pPr>
            <a:lvl5pPr marL="1358068" indent="0">
              <a:buNone/>
              <a:defRPr sz="800"/>
            </a:lvl5pPr>
            <a:lvl6pPr marL="1697783" indent="0">
              <a:buNone/>
              <a:defRPr sz="800"/>
            </a:lvl6pPr>
            <a:lvl7pPr marL="2037101" indent="0">
              <a:buNone/>
              <a:defRPr sz="800"/>
            </a:lvl7pPr>
            <a:lvl8pPr marL="2376422" indent="0">
              <a:buNone/>
              <a:defRPr sz="800"/>
            </a:lvl8pPr>
            <a:lvl9pPr marL="2716019"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652212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8210"/>
            <a:ext cx="4629150" cy="4873625"/>
          </a:xfrm>
        </p:spPr>
        <p:txBody>
          <a:bodyPr/>
          <a:lstStyle>
            <a:lvl1pPr marL="0" indent="0">
              <a:buNone/>
              <a:defRPr sz="2400"/>
            </a:lvl1pPr>
            <a:lvl2pPr marL="339320" indent="0">
              <a:buNone/>
              <a:defRPr sz="2100"/>
            </a:lvl2pPr>
            <a:lvl3pPr marL="679034" indent="0">
              <a:buNone/>
              <a:defRPr sz="1800"/>
            </a:lvl3pPr>
            <a:lvl4pPr marL="1018552" indent="0">
              <a:buNone/>
              <a:defRPr sz="1500"/>
            </a:lvl4pPr>
            <a:lvl5pPr marL="1358068" indent="0">
              <a:buNone/>
              <a:defRPr sz="1500"/>
            </a:lvl5pPr>
            <a:lvl6pPr marL="1697783" indent="0">
              <a:buNone/>
              <a:defRPr sz="1500"/>
            </a:lvl6pPr>
            <a:lvl7pPr marL="2037101" indent="0">
              <a:buNone/>
              <a:defRPr sz="1500"/>
            </a:lvl7pPr>
            <a:lvl8pPr marL="2376422" indent="0">
              <a:buNone/>
              <a:defRPr sz="1500"/>
            </a:lvl8pPr>
            <a:lvl9pPr marL="2716019"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320" indent="0">
              <a:buNone/>
              <a:defRPr sz="1100"/>
            </a:lvl2pPr>
            <a:lvl3pPr marL="679034" indent="0">
              <a:buNone/>
              <a:defRPr sz="900"/>
            </a:lvl3pPr>
            <a:lvl4pPr marL="1018552" indent="0">
              <a:buNone/>
              <a:defRPr sz="800"/>
            </a:lvl4pPr>
            <a:lvl5pPr marL="1358068" indent="0">
              <a:buNone/>
              <a:defRPr sz="800"/>
            </a:lvl5pPr>
            <a:lvl6pPr marL="1697783" indent="0">
              <a:buNone/>
              <a:defRPr sz="800"/>
            </a:lvl6pPr>
            <a:lvl7pPr marL="2037101" indent="0">
              <a:buNone/>
              <a:defRPr sz="800"/>
            </a:lvl7pPr>
            <a:lvl8pPr marL="2376422" indent="0">
              <a:buNone/>
              <a:defRPr sz="800"/>
            </a:lvl8pPr>
            <a:lvl9pPr marL="2716019"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4105711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489036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910"/>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910"/>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244812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39347" indent="0" algn="ctr">
              <a:buNone/>
              <a:defRPr sz="1500"/>
            </a:lvl2pPr>
            <a:lvl3pPr marL="679085" indent="0" algn="ctr">
              <a:buNone/>
              <a:defRPr sz="1400"/>
            </a:lvl3pPr>
            <a:lvl4pPr marL="1018628" indent="0" algn="ctr">
              <a:buNone/>
              <a:defRPr sz="1200"/>
            </a:lvl4pPr>
            <a:lvl5pPr marL="1358170" indent="0" algn="ctr">
              <a:buNone/>
              <a:defRPr sz="1200"/>
            </a:lvl5pPr>
            <a:lvl6pPr marL="1697909" indent="0" algn="ctr">
              <a:buNone/>
              <a:defRPr sz="1200"/>
            </a:lvl6pPr>
            <a:lvl7pPr marL="2037254" indent="0" algn="ctr">
              <a:buNone/>
              <a:defRPr sz="1200"/>
            </a:lvl7pPr>
            <a:lvl8pPr marL="2376602" indent="0" algn="ctr">
              <a:buNone/>
              <a:defRPr sz="1200"/>
            </a:lvl8pPr>
            <a:lvl9pPr marL="271622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746858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899861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52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39347" indent="0">
              <a:buNone/>
              <a:defRPr sz="1500">
                <a:solidFill>
                  <a:schemeClr val="tx1">
                    <a:tint val="75000"/>
                  </a:schemeClr>
                </a:solidFill>
              </a:defRPr>
            </a:lvl2pPr>
            <a:lvl3pPr marL="679085" indent="0">
              <a:buNone/>
              <a:defRPr sz="1400">
                <a:solidFill>
                  <a:schemeClr val="tx1">
                    <a:tint val="75000"/>
                  </a:schemeClr>
                </a:solidFill>
              </a:defRPr>
            </a:lvl3pPr>
            <a:lvl4pPr marL="1018628" indent="0">
              <a:buNone/>
              <a:defRPr sz="1200">
                <a:solidFill>
                  <a:schemeClr val="tx1">
                    <a:tint val="75000"/>
                  </a:schemeClr>
                </a:solidFill>
              </a:defRPr>
            </a:lvl4pPr>
            <a:lvl5pPr marL="1358170" indent="0">
              <a:buNone/>
              <a:defRPr sz="1200">
                <a:solidFill>
                  <a:schemeClr val="tx1">
                    <a:tint val="75000"/>
                  </a:schemeClr>
                </a:solidFill>
              </a:defRPr>
            </a:lvl5pPr>
            <a:lvl6pPr marL="1697909" indent="0">
              <a:buNone/>
              <a:defRPr sz="1200">
                <a:solidFill>
                  <a:schemeClr val="tx1">
                    <a:tint val="75000"/>
                  </a:schemeClr>
                </a:solidFill>
              </a:defRPr>
            </a:lvl6pPr>
            <a:lvl7pPr marL="2037254" indent="0">
              <a:buNone/>
              <a:defRPr sz="1200">
                <a:solidFill>
                  <a:schemeClr val="tx1">
                    <a:tint val="75000"/>
                  </a:schemeClr>
                </a:solidFill>
              </a:defRPr>
            </a:lvl7pPr>
            <a:lvl8pPr marL="2376602" indent="0">
              <a:buNone/>
              <a:defRPr sz="1200">
                <a:solidFill>
                  <a:schemeClr val="tx1">
                    <a:tint val="75000"/>
                  </a:schemeClr>
                </a:solidFill>
              </a:defRPr>
            </a:lvl8pPr>
            <a:lvl9pPr marL="2716223"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025747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664543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39347" indent="0">
              <a:buNone/>
              <a:defRPr sz="1500" b="1"/>
            </a:lvl2pPr>
            <a:lvl3pPr marL="679085" indent="0">
              <a:buNone/>
              <a:defRPr sz="1400" b="1"/>
            </a:lvl3pPr>
            <a:lvl4pPr marL="1018628" indent="0">
              <a:buNone/>
              <a:defRPr sz="1200" b="1"/>
            </a:lvl4pPr>
            <a:lvl5pPr marL="1358170" indent="0">
              <a:buNone/>
              <a:defRPr sz="1200" b="1"/>
            </a:lvl5pPr>
            <a:lvl6pPr marL="1697909" indent="0">
              <a:buNone/>
              <a:defRPr sz="1200" b="1"/>
            </a:lvl6pPr>
            <a:lvl7pPr marL="2037254" indent="0">
              <a:buNone/>
              <a:defRPr sz="1200" b="1"/>
            </a:lvl7pPr>
            <a:lvl8pPr marL="2376602" indent="0">
              <a:buNone/>
              <a:defRPr sz="1200" b="1"/>
            </a:lvl8pPr>
            <a:lvl9pPr marL="2716223"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39347" indent="0">
              <a:buNone/>
              <a:defRPr sz="1500" b="1"/>
            </a:lvl2pPr>
            <a:lvl3pPr marL="679085" indent="0">
              <a:buNone/>
              <a:defRPr sz="1400" b="1"/>
            </a:lvl3pPr>
            <a:lvl4pPr marL="1018628" indent="0">
              <a:buNone/>
              <a:defRPr sz="1200" b="1"/>
            </a:lvl4pPr>
            <a:lvl5pPr marL="1358170" indent="0">
              <a:buNone/>
              <a:defRPr sz="1200" b="1"/>
            </a:lvl5pPr>
            <a:lvl6pPr marL="1697909" indent="0">
              <a:buNone/>
              <a:defRPr sz="1200" b="1"/>
            </a:lvl6pPr>
            <a:lvl7pPr marL="2037254" indent="0">
              <a:buNone/>
              <a:defRPr sz="1200" b="1"/>
            </a:lvl7pPr>
            <a:lvl8pPr marL="2376602" indent="0">
              <a:buNone/>
              <a:defRPr sz="1200" b="1"/>
            </a:lvl8pPr>
            <a:lvl9pPr marL="2716223"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8" name="Footer Placeholder 7"/>
          <p:cNvSpPr>
            <a:spLocks noGrp="1"/>
          </p:cNvSpPr>
          <p:nvPr>
            <p:ph type="ftr" sz="quarter" idx="11"/>
          </p:nvPr>
        </p:nvSpPr>
        <p:spPr/>
        <p:txBody>
          <a:bodyPr/>
          <a:lstStyle/>
          <a:p>
            <a:endParaRPr lang="en-US" dirty="0">
              <a:solidFill>
                <a:srgbClr val="222A35">
                  <a:tint val="75000"/>
                </a:srgbClr>
              </a:solidFill>
            </a:endParaRPr>
          </a:p>
        </p:txBody>
      </p:sp>
      <p:sp>
        <p:nvSpPr>
          <p:cNvPr id="9" name="Slide Number Placeholder 8"/>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804377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4" name="Footer Placeholder 3"/>
          <p:cNvSpPr>
            <a:spLocks noGrp="1"/>
          </p:cNvSpPr>
          <p:nvPr>
            <p:ph type="ftr" sz="quarter" idx="11"/>
          </p:nvPr>
        </p:nvSpPr>
        <p:spPr/>
        <p:txBody>
          <a:bodyPr/>
          <a:lstStyle/>
          <a:p>
            <a:endParaRPr lang="en-US" dirty="0">
              <a:solidFill>
                <a:srgbClr val="222A35">
                  <a:tint val="75000"/>
                </a:srgbClr>
              </a:solidFill>
            </a:endParaRPr>
          </a:p>
        </p:txBody>
      </p:sp>
      <p:sp>
        <p:nvSpPr>
          <p:cNvPr id="5" name="Slide Number Placeholder 4"/>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9732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1322509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22A35">
                  <a:tint val="75000"/>
                </a:srgbClr>
              </a:solidFill>
            </a:endParaRPr>
          </a:p>
        </p:txBody>
      </p:sp>
      <p:sp>
        <p:nvSpPr>
          <p:cNvPr id="4" name="Slide Number Placeholder 3"/>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822766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820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347" indent="0">
              <a:buNone/>
              <a:defRPr sz="1100"/>
            </a:lvl2pPr>
            <a:lvl3pPr marL="679085" indent="0">
              <a:buNone/>
              <a:defRPr sz="900"/>
            </a:lvl3pPr>
            <a:lvl4pPr marL="1018628" indent="0">
              <a:buNone/>
              <a:defRPr sz="800"/>
            </a:lvl4pPr>
            <a:lvl5pPr marL="1358170" indent="0">
              <a:buNone/>
              <a:defRPr sz="800"/>
            </a:lvl5pPr>
            <a:lvl6pPr marL="1697909" indent="0">
              <a:buNone/>
              <a:defRPr sz="800"/>
            </a:lvl6pPr>
            <a:lvl7pPr marL="2037254" indent="0">
              <a:buNone/>
              <a:defRPr sz="800"/>
            </a:lvl7pPr>
            <a:lvl8pPr marL="2376602" indent="0">
              <a:buNone/>
              <a:defRPr sz="800"/>
            </a:lvl8pPr>
            <a:lvl9pPr marL="2716223"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637512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8206"/>
            <a:ext cx="4629150" cy="4873625"/>
          </a:xfrm>
        </p:spPr>
        <p:txBody>
          <a:bodyPr/>
          <a:lstStyle>
            <a:lvl1pPr marL="0" indent="0">
              <a:buNone/>
              <a:defRPr sz="2400"/>
            </a:lvl1pPr>
            <a:lvl2pPr marL="339347" indent="0">
              <a:buNone/>
              <a:defRPr sz="2100"/>
            </a:lvl2pPr>
            <a:lvl3pPr marL="679085" indent="0">
              <a:buNone/>
              <a:defRPr sz="1800"/>
            </a:lvl3pPr>
            <a:lvl4pPr marL="1018628" indent="0">
              <a:buNone/>
              <a:defRPr sz="1500"/>
            </a:lvl4pPr>
            <a:lvl5pPr marL="1358170" indent="0">
              <a:buNone/>
              <a:defRPr sz="1500"/>
            </a:lvl5pPr>
            <a:lvl6pPr marL="1697909" indent="0">
              <a:buNone/>
              <a:defRPr sz="1500"/>
            </a:lvl6pPr>
            <a:lvl7pPr marL="2037254" indent="0">
              <a:buNone/>
              <a:defRPr sz="1500"/>
            </a:lvl7pPr>
            <a:lvl8pPr marL="2376602" indent="0">
              <a:buNone/>
              <a:defRPr sz="1500"/>
            </a:lvl8pPr>
            <a:lvl9pPr marL="2716223"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347" indent="0">
              <a:buNone/>
              <a:defRPr sz="1100"/>
            </a:lvl2pPr>
            <a:lvl3pPr marL="679085" indent="0">
              <a:buNone/>
              <a:defRPr sz="900"/>
            </a:lvl3pPr>
            <a:lvl4pPr marL="1018628" indent="0">
              <a:buNone/>
              <a:defRPr sz="800"/>
            </a:lvl4pPr>
            <a:lvl5pPr marL="1358170" indent="0">
              <a:buNone/>
              <a:defRPr sz="800"/>
            </a:lvl5pPr>
            <a:lvl6pPr marL="1697909" indent="0">
              <a:buNone/>
              <a:defRPr sz="800"/>
            </a:lvl6pPr>
            <a:lvl7pPr marL="2037254" indent="0">
              <a:buNone/>
              <a:defRPr sz="800"/>
            </a:lvl7pPr>
            <a:lvl8pPr marL="2376602" indent="0">
              <a:buNone/>
              <a:defRPr sz="800"/>
            </a:lvl8pPr>
            <a:lvl9pPr marL="2716223"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822493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993945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906"/>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90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883487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39320" indent="0" algn="ctr">
              <a:buNone/>
              <a:defRPr sz="1500"/>
            </a:lvl2pPr>
            <a:lvl3pPr marL="679034" indent="0" algn="ctr">
              <a:buNone/>
              <a:defRPr sz="1400"/>
            </a:lvl3pPr>
            <a:lvl4pPr marL="1018552" indent="0" algn="ctr">
              <a:buNone/>
              <a:defRPr sz="1200"/>
            </a:lvl4pPr>
            <a:lvl5pPr marL="1358068" indent="0" algn="ctr">
              <a:buNone/>
              <a:defRPr sz="1200"/>
            </a:lvl5pPr>
            <a:lvl6pPr marL="1697783" indent="0" algn="ctr">
              <a:buNone/>
              <a:defRPr sz="1200"/>
            </a:lvl6pPr>
            <a:lvl7pPr marL="2037101" indent="0" algn="ctr">
              <a:buNone/>
              <a:defRPr sz="1200"/>
            </a:lvl7pPr>
            <a:lvl8pPr marL="2376422" indent="0" algn="ctr">
              <a:buNone/>
              <a:defRPr sz="1200"/>
            </a:lvl8pPr>
            <a:lvl9pPr marL="2716019"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0187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761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524"/>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39320" indent="0">
              <a:buNone/>
              <a:defRPr sz="1500">
                <a:solidFill>
                  <a:schemeClr val="tx1">
                    <a:tint val="75000"/>
                  </a:schemeClr>
                </a:solidFill>
              </a:defRPr>
            </a:lvl2pPr>
            <a:lvl3pPr marL="679034" indent="0">
              <a:buNone/>
              <a:defRPr sz="1400">
                <a:solidFill>
                  <a:schemeClr val="tx1">
                    <a:tint val="75000"/>
                  </a:schemeClr>
                </a:solidFill>
              </a:defRPr>
            </a:lvl3pPr>
            <a:lvl4pPr marL="1018552" indent="0">
              <a:buNone/>
              <a:defRPr sz="1200">
                <a:solidFill>
                  <a:schemeClr val="tx1">
                    <a:tint val="75000"/>
                  </a:schemeClr>
                </a:solidFill>
              </a:defRPr>
            </a:lvl4pPr>
            <a:lvl5pPr marL="1358068" indent="0">
              <a:buNone/>
              <a:defRPr sz="1200">
                <a:solidFill>
                  <a:schemeClr val="tx1">
                    <a:tint val="75000"/>
                  </a:schemeClr>
                </a:solidFill>
              </a:defRPr>
            </a:lvl5pPr>
            <a:lvl6pPr marL="1697783" indent="0">
              <a:buNone/>
              <a:defRPr sz="1200">
                <a:solidFill>
                  <a:schemeClr val="tx1">
                    <a:tint val="75000"/>
                  </a:schemeClr>
                </a:solidFill>
              </a:defRPr>
            </a:lvl6pPr>
            <a:lvl7pPr marL="2037101" indent="0">
              <a:buNone/>
              <a:defRPr sz="1200">
                <a:solidFill>
                  <a:schemeClr val="tx1">
                    <a:tint val="75000"/>
                  </a:schemeClr>
                </a:solidFill>
              </a:defRPr>
            </a:lvl7pPr>
            <a:lvl8pPr marL="2376422" indent="0">
              <a:buNone/>
              <a:defRPr sz="1200">
                <a:solidFill>
                  <a:schemeClr val="tx1">
                    <a:tint val="75000"/>
                  </a:schemeClr>
                </a:solidFill>
              </a:defRPr>
            </a:lvl8pPr>
            <a:lvl9pPr marL="2716019"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7705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7214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39320" indent="0">
              <a:buNone/>
              <a:defRPr sz="1500" b="1"/>
            </a:lvl2pPr>
            <a:lvl3pPr marL="679034" indent="0">
              <a:buNone/>
              <a:defRPr sz="1400" b="1"/>
            </a:lvl3pPr>
            <a:lvl4pPr marL="1018552" indent="0">
              <a:buNone/>
              <a:defRPr sz="1200" b="1"/>
            </a:lvl4pPr>
            <a:lvl5pPr marL="1358068" indent="0">
              <a:buNone/>
              <a:defRPr sz="1200" b="1"/>
            </a:lvl5pPr>
            <a:lvl6pPr marL="1697783" indent="0">
              <a:buNone/>
              <a:defRPr sz="1200" b="1"/>
            </a:lvl6pPr>
            <a:lvl7pPr marL="2037101" indent="0">
              <a:buNone/>
              <a:defRPr sz="1200" b="1"/>
            </a:lvl7pPr>
            <a:lvl8pPr marL="2376422" indent="0">
              <a:buNone/>
              <a:defRPr sz="1200" b="1"/>
            </a:lvl8pPr>
            <a:lvl9pPr marL="271601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39320" indent="0">
              <a:buNone/>
              <a:defRPr sz="1500" b="1"/>
            </a:lvl2pPr>
            <a:lvl3pPr marL="679034" indent="0">
              <a:buNone/>
              <a:defRPr sz="1400" b="1"/>
            </a:lvl3pPr>
            <a:lvl4pPr marL="1018552" indent="0">
              <a:buNone/>
              <a:defRPr sz="1200" b="1"/>
            </a:lvl4pPr>
            <a:lvl5pPr marL="1358068" indent="0">
              <a:buNone/>
              <a:defRPr sz="1200" b="1"/>
            </a:lvl5pPr>
            <a:lvl6pPr marL="1697783" indent="0">
              <a:buNone/>
              <a:defRPr sz="1200" b="1"/>
            </a:lvl6pPr>
            <a:lvl7pPr marL="2037101" indent="0">
              <a:buNone/>
              <a:defRPr sz="1200" b="1"/>
            </a:lvl7pPr>
            <a:lvl8pPr marL="2376422" indent="0">
              <a:buNone/>
              <a:defRPr sz="1200" b="1"/>
            </a:lvl8pPr>
            <a:lvl9pPr marL="271601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24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2607" indent="0">
              <a:buNone/>
              <a:defRPr sz="2000" b="1"/>
            </a:lvl2pPr>
            <a:lvl3pPr marL="905378" indent="0">
              <a:buNone/>
              <a:defRPr sz="1800" b="1"/>
            </a:lvl3pPr>
            <a:lvl4pPr marL="1357966" indent="0">
              <a:buNone/>
              <a:defRPr sz="1600" b="1"/>
            </a:lvl4pPr>
            <a:lvl5pPr marL="1810754" indent="0">
              <a:buNone/>
              <a:defRPr sz="1600" b="1"/>
            </a:lvl5pPr>
            <a:lvl6pPr marL="2263145" indent="0">
              <a:buNone/>
              <a:defRPr sz="1600" b="1"/>
            </a:lvl6pPr>
            <a:lvl7pPr marL="2715815" indent="0">
              <a:buNone/>
              <a:defRPr sz="1600" b="1"/>
            </a:lvl7pPr>
            <a:lvl8pPr marL="3168527" indent="0">
              <a:buNone/>
              <a:defRPr sz="1600" b="1"/>
            </a:lvl8pPr>
            <a:lvl9pPr marL="36212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53" y="1535113"/>
            <a:ext cx="4041775" cy="639763"/>
          </a:xfrm>
        </p:spPr>
        <p:txBody>
          <a:bodyPr anchor="b"/>
          <a:lstStyle>
            <a:lvl1pPr marL="0" indent="0">
              <a:buNone/>
              <a:defRPr sz="2400" b="1"/>
            </a:lvl1pPr>
            <a:lvl2pPr marL="452607" indent="0">
              <a:buNone/>
              <a:defRPr sz="2000" b="1"/>
            </a:lvl2pPr>
            <a:lvl3pPr marL="905378" indent="0">
              <a:buNone/>
              <a:defRPr sz="1800" b="1"/>
            </a:lvl3pPr>
            <a:lvl4pPr marL="1357966" indent="0">
              <a:buNone/>
              <a:defRPr sz="1600" b="1"/>
            </a:lvl4pPr>
            <a:lvl5pPr marL="1810754" indent="0">
              <a:buNone/>
              <a:defRPr sz="1600" b="1"/>
            </a:lvl5pPr>
            <a:lvl6pPr marL="2263145" indent="0">
              <a:buNone/>
              <a:defRPr sz="1600" b="1"/>
            </a:lvl6pPr>
            <a:lvl7pPr marL="2715815" indent="0">
              <a:buNone/>
              <a:defRPr sz="1600" b="1"/>
            </a:lvl7pPr>
            <a:lvl8pPr marL="3168527" indent="0">
              <a:buNone/>
              <a:defRPr sz="1600" b="1"/>
            </a:lvl8pPr>
            <a:lvl9pPr marL="36212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2061203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0222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8037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821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320" indent="0">
              <a:buNone/>
              <a:defRPr sz="1100"/>
            </a:lvl2pPr>
            <a:lvl3pPr marL="679034" indent="0">
              <a:buNone/>
              <a:defRPr sz="900"/>
            </a:lvl3pPr>
            <a:lvl4pPr marL="1018552" indent="0">
              <a:buNone/>
              <a:defRPr sz="800"/>
            </a:lvl4pPr>
            <a:lvl5pPr marL="1358068" indent="0">
              <a:buNone/>
              <a:defRPr sz="800"/>
            </a:lvl5pPr>
            <a:lvl6pPr marL="1697783" indent="0">
              <a:buNone/>
              <a:defRPr sz="800"/>
            </a:lvl6pPr>
            <a:lvl7pPr marL="2037101" indent="0">
              <a:buNone/>
              <a:defRPr sz="800"/>
            </a:lvl7pPr>
            <a:lvl8pPr marL="2376422" indent="0">
              <a:buNone/>
              <a:defRPr sz="800"/>
            </a:lvl8pPr>
            <a:lvl9pPr marL="271601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9926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8210"/>
            <a:ext cx="4629150" cy="4873625"/>
          </a:xfrm>
        </p:spPr>
        <p:txBody>
          <a:bodyPr/>
          <a:lstStyle>
            <a:lvl1pPr marL="0" indent="0">
              <a:buNone/>
              <a:defRPr sz="2400"/>
            </a:lvl1pPr>
            <a:lvl2pPr marL="339320" indent="0">
              <a:buNone/>
              <a:defRPr sz="2100"/>
            </a:lvl2pPr>
            <a:lvl3pPr marL="679034" indent="0">
              <a:buNone/>
              <a:defRPr sz="1800"/>
            </a:lvl3pPr>
            <a:lvl4pPr marL="1018552" indent="0">
              <a:buNone/>
              <a:defRPr sz="1500"/>
            </a:lvl4pPr>
            <a:lvl5pPr marL="1358068" indent="0">
              <a:buNone/>
              <a:defRPr sz="1500"/>
            </a:lvl5pPr>
            <a:lvl6pPr marL="1697783" indent="0">
              <a:buNone/>
              <a:defRPr sz="1500"/>
            </a:lvl6pPr>
            <a:lvl7pPr marL="2037101" indent="0">
              <a:buNone/>
              <a:defRPr sz="1500"/>
            </a:lvl7pPr>
            <a:lvl8pPr marL="2376422" indent="0">
              <a:buNone/>
              <a:defRPr sz="1500"/>
            </a:lvl8pPr>
            <a:lvl9pPr marL="2716019"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320" indent="0">
              <a:buNone/>
              <a:defRPr sz="1100"/>
            </a:lvl2pPr>
            <a:lvl3pPr marL="679034" indent="0">
              <a:buNone/>
              <a:defRPr sz="900"/>
            </a:lvl3pPr>
            <a:lvl4pPr marL="1018552" indent="0">
              <a:buNone/>
              <a:defRPr sz="800"/>
            </a:lvl4pPr>
            <a:lvl5pPr marL="1358068" indent="0">
              <a:buNone/>
              <a:defRPr sz="800"/>
            </a:lvl5pPr>
            <a:lvl6pPr marL="1697783" indent="0">
              <a:buNone/>
              <a:defRPr sz="800"/>
            </a:lvl6pPr>
            <a:lvl7pPr marL="2037101" indent="0">
              <a:buNone/>
              <a:defRPr sz="800"/>
            </a:lvl7pPr>
            <a:lvl8pPr marL="2376422" indent="0">
              <a:buNone/>
              <a:defRPr sz="800"/>
            </a:lvl8pPr>
            <a:lvl9pPr marL="271601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62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3559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910"/>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910"/>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002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39788" indent="0" algn="ctr">
              <a:buNone/>
              <a:defRPr sz="1500"/>
            </a:lvl2pPr>
            <a:lvl3pPr marL="679918" indent="0" algn="ctr">
              <a:buNone/>
              <a:defRPr sz="1400"/>
            </a:lvl3pPr>
            <a:lvl4pPr marL="1019878" indent="0" algn="ctr">
              <a:buNone/>
              <a:defRPr sz="1200"/>
            </a:lvl4pPr>
            <a:lvl5pPr marL="1359836" indent="0" algn="ctr">
              <a:buNone/>
              <a:defRPr sz="1200"/>
            </a:lvl5pPr>
            <a:lvl6pPr marL="1699967" indent="0" algn="ctr">
              <a:buNone/>
              <a:defRPr sz="1200"/>
            </a:lvl6pPr>
            <a:lvl7pPr marL="2039753" indent="0" algn="ctr">
              <a:buNone/>
              <a:defRPr sz="1200"/>
            </a:lvl7pPr>
            <a:lvl8pPr marL="2379542" indent="0" algn="ctr">
              <a:buNone/>
              <a:defRPr sz="1200"/>
            </a:lvl8pPr>
            <a:lvl9pPr marL="2719555"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929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9292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454"/>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39788" indent="0">
              <a:buNone/>
              <a:defRPr sz="1500">
                <a:solidFill>
                  <a:schemeClr val="tx1">
                    <a:tint val="75000"/>
                  </a:schemeClr>
                </a:solidFill>
              </a:defRPr>
            </a:lvl2pPr>
            <a:lvl3pPr marL="679918" indent="0">
              <a:buNone/>
              <a:defRPr sz="1400">
                <a:solidFill>
                  <a:schemeClr val="tx1">
                    <a:tint val="75000"/>
                  </a:schemeClr>
                </a:solidFill>
              </a:defRPr>
            </a:lvl3pPr>
            <a:lvl4pPr marL="1019878" indent="0">
              <a:buNone/>
              <a:defRPr sz="1200">
                <a:solidFill>
                  <a:schemeClr val="tx1">
                    <a:tint val="75000"/>
                  </a:schemeClr>
                </a:solidFill>
              </a:defRPr>
            </a:lvl4pPr>
            <a:lvl5pPr marL="1359836" indent="0">
              <a:buNone/>
              <a:defRPr sz="1200">
                <a:solidFill>
                  <a:schemeClr val="tx1">
                    <a:tint val="75000"/>
                  </a:schemeClr>
                </a:solidFill>
              </a:defRPr>
            </a:lvl5pPr>
            <a:lvl6pPr marL="1699967" indent="0">
              <a:buNone/>
              <a:defRPr sz="1200">
                <a:solidFill>
                  <a:schemeClr val="tx1">
                    <a:tint val="75000"/>
                  </a:schemeClr>
                </a:solidFill>
              </a:defRPr>
            </a:lvl6pPr>
            <a:lvl7pPr marL="2039753" indent="0">
              <a:buNone/>
              <a:defRPr sz="1200">
                <a:solidFill>
                  <a:schemeClr val="tx1">
                    <a:tint val="75000"/>
                  </a:schemeClr>
                </a:solidFill>
              </a:defRPr>
            </a:lvl7pPr>
            <a:lvl8pPr marL="2379542" indent="0">
              <a:buNone/>
              <a:defRPr sz="1200">
                <a:solidFill>
                  <a:schemeClr val="tx1">
                    <a:tint val="75000"/>
                  </a:schemeClr>
                </a:solidFill>
              </a:defRPr>
            </a:lvl8pPr>
            <a:lvl9pPr marL="271955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7273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83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39243089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39788" indent="0">
              <a:buNone/>
              <a:defRPr sz="1500" b="1"/>
            </a:lvl2pPr>
            <a:lvl3pPr marL="679918" indent="0">
              <a:buNone/>
              <a:defRPr sz="1400" b="1"/>
            </a:lvl3pPr>
            <a:lvl4pPr marL="1019878" indent="0">
              <a:buNone/>
              <a:defRPr sz="1200" b="1"/>
            </a:lvl4pPr>
            <a:lvl5pPr marL="1359836" indent="0">
              <a:buNone/>
              <a:defRPr sz="1200" b="1"/>
            </a:lvl5pPr>
            <a:lvl6pPr marL="1699967" indent="0">
              <a:buNone/>
              <a:defRPr sz="1200" b="1"/>
            </a:lvl6pPr>
            <a:lvl7pPr marL="2039753" indent="0">
              <a:buNone/>
              <a:defRPr sz="1200" b="1"/>
            </a:lvl7pPr>
            <a:lvl8pPr marL="2379542" indent="0">
              <a:buNone/>
              <a:defRPr sz="1200" b="1"/>
            </a:lvl8pPr>
            <a:lvl9pPr marL="271955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39788" indent="0">
              <a:buNone/>
              <a:defRPr sz="1500" b="1"/>
            </a:lvl2pPr>
            <a:lvl3pPr marL="679918" indent="0">
              <a:buNone/>
              <a:defRPr sz="1400" b="1"/>
            </a:lvl3pPr>
            <a:lvl4pPr marL="1019878" indent="0">
              <a:buNone/>
              <a:defRPr sz="1200" b="1"/>
            </a:lvl4pPr>
            <a:lvl5pPr marL="1359836" indent="0">
              <a:buNone/>
              <a:defRPr sz="1200" b="1"/>
            </a:lvl5pPr>
            <a:lvl6pPr marL="1699967" indent="0">
              <a:buNone/>
              <a:defRPr sz="1200" b="1"/>
            </a:lvl6pPr>
            <a:lvl7pPr marL="2039753" indent="0">
              <a:buNone/>
              <a:defRPr sz="1200" b="1"/>
            </a:lvl7pPr>
            <a:lvl8pPr marL="2379542" indent="0">
              <a:buNone/>
              <a:defRPr sz="1200" b="1"/>
            </a:lvl8pPr>
            <a:lvl9pPr marL="271955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7137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7547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512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8141"/>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788" indent="0">
              <a:buNone/>
              <a:defRPr sz="1100"/>
            </a:lvl2pPr>
            <a:lvl3pPr marL="679918" indent="0">
              <a:buNone/>
              <a:defRPr sz="900"/>
            </a:lvl3pPr>
            <a:lvl4pPr marL="1019878" indent="0">
              <a:buNone/>
              <a:defRPr sz="800"/>
            </a:lvl4pPr>
            <a:lvl5pPr marL="1359836" indent="0">
              <a:buNone/>
              <a:defRPr sz="800"/>
            </a:lvl5pPr>
            <a:lvl6pPr marL="1699967" indent="0">
              <a:buNone/>
              <a:defRPr sz="800"/>
            </a:lvl6pPr>
            <a:lvl7pPr marL="2039753" indent="0">
              <a:buNone/>
              <a:defRPr sz="800"/>
            </a:lvl7pPr>
            <a:lvl8pPr marL="2379542" indent="0">
              <a:buNone/>
              <a:defRPr sz="800"/>
            </a:lvl8pPr>
            <a:lvl9pPr marL="271955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4685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8141"/>
            <a:ext cx="4629150" cy="4873625"/>
          </a:xfrm>
        </p:spPr>
        <p:txBody>
          <a:bodyPr/>
          <a:lstStyle>
            <a:lvl1pPr marL="0" indent="0">
              <a:buNone/>
              <a:defRPr sz="2400"/>
            </a:lvl1pPr>
            <a:lvl2pPr marL="339788" indent="0">
              <a:buNone/>
              <a:defRPr sz="2100"/>
            </a:lvl2pPr>
            <a:lvl3pPr marL="679918" indent="0">
              <a:buNone/>
              <a:defRPr sz="1800"/>
            </a:lvl3pPr>
            <a:lvl4pPr marL="1019878" indent="0">
              <a:buNone/>
              <a:defRPr sz="1500"/>
            </a:lvl4pPr>
            <a:lvl5pPr marL="1359836" indent="0">
              <a:buNone/>
              <a:defRPr sz="1500"/>
            </a:lvl5pPr>
            <a:lvl6pPr marL="1699967" indent="0">
              <a:buNone/>
              <a:defRPr sz="1500"/>
            </a:lvl6pPr>
            <a:lvl7pPr marL="2039753" indent="0">
              <a:buNone/>
              <a:defRPr sz="1500"/>
            </a:lvl7pPr>
            <a:lvl8pPr marL="2379542" indent="0">
              <a:buNone/>
              <a:defRPr sz="1500"/>
            </a:lvl8pPr>
            <a:lvl9pPr marL="2719555"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39788" indent="0">
              <a:buNone/>
              <a:defRPr sz="1100"/>
            </a:lvl2pPr>
            <a:lvl3pPr marL="679918" indent="0">
              <a:buNone/>
              <a:defRPr sz="900"/>
            </a:lvl3pPr>
            <a:lvl4pPr marL="1019878" indent="0">
              <a:buNone/>
              <a:defRPr sz="800"/>
            </a:lvl4pPr>
            <a:lvl5pPr marL="1359836" indent="0">
              <a:buNone/>
              <a:defRPr sz="800"/>
            </a:lvl5pPr>
            <a:lvl6pPr marL="1699967" indent="0">
              <a:buNone/>
              <a:defRPr sz="800"/>
            </a:lvl6pPr>
            <a:lvl7pPr marL="2039753" indent="0">
              <a:buNone/>
              <a:defRPr sz="800"/>
            </a:lvl7pPr>
            <a:lvl8pPr marL="2379542" indent="0">
              <a:buNone/>
              <a:defRPr sz="800"/>
            </a:lvl8pPr>
            <a:lvl9pPr marL="271955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2870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0271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841"/>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841"/>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2624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0238" indent="0" algn="ctr">
              <a:buNone/>
              <a:defRPr sz="1500"/>
            </a:lvl2pPr>
            <a:lvl3pPr marL="680768" indent="0" algn="ctr">
              <a:buNone/>
              <a:defRPr sz="1400"/>
            </a:lvl3pPr>
            <a:lvl4pPr marL="1021153" indent="0" algn="ctr">
              <a:buNone/>
              <a:defRPr sz="1200"/>
            </a:lvl4pPr>
            <a:lvl5pPr marL="1361536" indent="0" algn="ctr">
              <a:buNone/>
              <a:defRPr sz="1200"/>
            </a:lvl5pPr>
            <a:lvl6pPr marL="1702067" indent="0" algn="ctr">
              <a:buNone/>
              <a:defRPr sz="1200"/>
            </a:lvl6pPr>
            <a:lvl7pPr marL="2042303" indent="0" algn="ctr">
              <a:buNone/>
              <a:defRPr sz="1200"/>
            </a:lvl7pPr>
            <a:lvl8pPr marL="2382542" indent="0" algn="ctr">
              <a:buNone/>
              <a:defRPr sz="1200"/>
            </a:lvl8pPr>
            <a:lvl9pPr marL="2722955"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6079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6011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38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0238" indent="0">
              <a:buNone/>
              <a:defRPr sz="1500">
                <a:solidFill>
                  <a:schemeClr val="tx1">
                    <a:tint val="75000"/>
                  </a:schemeClr>
                </a:solidFill>
              </a:defRPr>
            </a:lvl2pPr>
            <a:lvl3pPr marL="680768" indent="0">
              <a:buNone/>
              <a:defRPr sz="1400">
                <a:solidFill>
                  <a:schemeClr val="tx1">
                    <a:tint val="75000"/>
                  </a:schemeClr>
                </a:solidFill>
              </a:defRPr>
            </a:lvl3pPr>
            <a:lvl4pPr marL="1021153" indent="0">
              <a:buNone/>
              <a:defRPr sz="1200">
                <a:solidFill>
                  <a:schemeClr val="tx1">
                    <a:tint val="75000"/>
                  </a:schemeClr>
                </a:solidFill>
              </a:defRPr>
            </a:lvl4pPr>
            <a:lvl5pPr marL="1361536" indent="0">
              <a:buNone/>
              <a:defRPr sz="1200">
                <a:solidFill>
                  <a:schemeClr val="tx1">
                    <a:tint val="75000"/>
                  </a:schemeClr>
                </a:solidFill>
              </a:defRPr>
            </a:lvl5pPr>
            <a:lvl6pPr marL="1702067" indent="0">
              <a:buNone/>
              <a:defRPr sz="1200">
                <a:solidFill>
                  <a:schemeClr val="tx1">
                    <a:tint val="75000"/>
                  </a:schemeClr>
                </a:solidFill>
              </a:defRPr>
            </a:lvl6pPr>
            <a:lvl7pPr marL="2042303" indent="0">
              <a:buNone/>
              <a:defRPr sz="1200">
                <a:solidFill>
                  <a:schemeClr val="tx1">
                    <a:tint val="75000"/>
                  </a:schemeClr>
                </a:solidFill>
              </a:defRPr>
            </a:lvl7pPr>
            <a:lvl8pPr marL="2382542" indent="0">
              <a:buNone/>
              <a:defRPr sz="1200">
                <a:solidFill>
                  <a:schemeClr val="tx1">
                    <a:tint val="75000"/>
                  </a:schemeClr>
                </a:solidFill>
              </a:defRPr>
            </a:lvl8pPr>
            <a:lvl9pPr marL="272295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460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25573567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2616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0238" indent="0">
              <a:buNone/>
              <a:defRPr sz="1500" b="1"/>
            </a:lvl2pPr>
            <a:lvl3pPr marL="680768" indent="0">
              <a:buNone/>
              <a:defRPr sz="1400" b="1"/>
            </a:lvl3pPr>
            <a:lvl4pPr marL="1021153" indent="0">
              <a:buNone/>
              <a:defRPr sz="1200" b="1"/>
            </a:lvl4pPr>
            <a:lvl5pPr marL="1361536" indent="0">
              <a:buNone/>
              <a:defRPr sz="1200" b="1"/>
            </a:lvl5pPr>
            <a:lvl6pPr marL="1702067" indent="0">
              <a:buNone/>
              <a:defRPr sz="1200" b="1"/>
            </a:lvl6pPr>
            <a:lvl7pPr marL="2042303" indent="0">
              <a:buNone/>
              <a:defRPr sz="1200" b="1"/>
            </a:lvl7pPr>
            <a:lvl8pPr marL="2382542" indent="0">
              <a:buNone/>
              <a:defRPr sz="1200" b="1"/>
            </a:lvl8pPr>
            <a:lvl9pPr marL="272295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0238" indent="0">
              <a:buNone/>
              <a:defRPr sz="1500" b="1"/>
            </a:lvl2pPr>
            <a:lvl3pPr marL="680768" indent="0">
              <a:buNone/>
              <a:defRPr sz="1400" b="1"/>
            </a:lvl3pPr>
            <a:lvl4pPr marL="1021153" indent="0">
              <a:buNone/>
              <a:defRPr sz="1200" b="1"/>
            </a:lvl4pPr>
            <a:lvl5pPr marL="1361536" indent="0">
              <a:buNone/>
              <a:defRPr sz="1200" b="1"/>
            </a:lvl5pPr>
            <a:lvl6pPr marL="1702067" indent="0">
              <a:buNone/>
              <a:defRPr sz="1200" b="1"/>
            </a:lvl6pPr>
            <a:lvl7pPr marL="2042303" indent="0">
              <a:buNone/>
              <a:defRPr sz="1200" b="1"/>
            </a:lvl7pPr>
            <a:lvl8pPr marL="2382542" indent="0">
              <a:buNone/>
              <a:defRPr sz="1200" b="1"/>
            </a:lvl8pPr>
            <a:lvl9pPr marL="272295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2255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80407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7518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8074"/>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0238" indent="0">
              <a:buNone/>
              <a:defRPr sz="1100"/>
            </a:lvl2pPr>
            <a:lvl3pPr marL="680768" indent="0">
              <a:buNone/>
              <a:defRPr sz="900"/>
            </a:lvl3pPr>
            <a:lvl4pPr marL="1021153" indent="0">
              <a:buNone/>
              <a:defRPr sz="800"/>
            </a:lvl4pPr>
            <a:lvl5pPr marL="1361536" indent="0">
              <a:buNone/>
              <a:defRPr sz="800"/>
            </a:lvl5pPr>
            <a:lvl6pPr marL="1702067" indent="0">
              <a:buNone/>
              <a:defRPr sz="800"/>
            </a:lvl6pPr>
            <a:lvl7pPr marL="2042303" indent="0">
              <a:buNone/>
              <a:defRPr sz="800"/>
            </a:lvl7pPr>
            <a:lvl8pPr marL="2382542" indent="0">
              <a:buNone/>
              <a:defRPr sz="800"/>
            </a:lvl8pPr>
            <a:lvl9pPr marL="272295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317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8074"/>
            <a:ext cx="4629150" cy="4873625"/>
          </a:xfrm>
        </p:spPr>
        <p:txBody>
          <a:bodyPr/>
          <a:lstStyle>
            <a:lvl1pPr marL="0" indent="0">
              <a:buNone/>
              <a:defRPr sz="2400"/>
            </a:lvl1pPr>
            <a:lvl2pPr marL="340238" indent="0">
              <a:buNone/>
              <a:defRPr sz="2100"/>
            </a:lvl2pPr>
            <a:lvl3pPr marL="680768" indent="0">
              <a:buNone/>
              <a:defRPr sz="1800"/>
            </a:lvl3pPr>
            <a:lvl4pPr marL="1021153" indent="0">
              <a:buNone/>
              <a:defRPr sz="1500"/>
            </a:lvl4pPr>
            <a:lvl5pPr marL="1361536" indent="0">
              <a:buNone/>
              <a:defRPr sz="1500"/>
            </a:lvl5pPr>
            <a:lvl6pPr marL="1702067" indent="0">
              <a:buNone/>
              <a:defRPr sz="1500"/>
            </a:lvl6pPr>
            <a:lvl7pPr marL="2042303" indent="0">
              <a:buNone/>
              <a:defRPr sz="1500"/>
            </a:lvl7pPr>
            <a:lvl8pPr marL="2382542" indent="0">
              <a:buNone/>
              <a:defRPr sz="1500"/>
            </a:lvl8pPr>
            <a:lvl9pPr marL="2722955"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0238" indent="0">
              <a:buNone/>
              <a:defRPr sz="1100"/>
            </a:lvl2pPr>
            <a:lvl3pPr marL="680768" indent="0">
              <a:buNone/>
              <a:defRPr sz="900"/>
            </a:lvl3pPr>
            <a:lvl4pPr marL="1021153" indent="0">
              <a:buNone/>
              <a:defRPr sz="800"/>
            </a:lvl4pPr>
            <a:lvl5pPr marL="1361536" indent="0">
              <a:buNone/>
              <a:defRPr sz="800"/>
            </a:lvl5pPr>
            <a:lvl6pPr marL="1702067" indent="0">
              <a:buNone/>
              <a:defRPr sz="800"/>
            </a:lvl6pPr>
            <a:lvl7pPr marL="2042303" indent="0">
              <a:buNone/>
              <a:defRPr sz="800"/>
            </a:lvl7pPr>
            <a:lvl8pPr marL="2382542" indent="0">
              <a:buNone/>
              <a:defRPr sz="800"/>
            </a:lvl8pPr>
            <a:lvl9pPr marL="272295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0856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490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774"/>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774"/>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F3D41-CEA8-4B4B-9F11-B60BABEAB8A8}"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999DCA-4D70-5C45-92C8-6C602A2794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2442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0373" indent="0" algn="ctr">
              <a:buNone/>
              <a:defRPr sz="1500"/>
            </a:lvl2pPr>
            <a:lvl3pPr marL="681023" indent="0" algn="ctr">
              <a:buNone/>
              <a:defRPr sz="1400"/>
            </a:lvl3pPr>
            <a:lvl4pPr marL="1021535" indent="0" algn="ctr">
              <a:buNone/>
              <a:defRPr sz="1200"/>
            </a:lvl4pPr>
            <a:lvl5pPr marL="1362046" indent="0" algn="ctr">
              <a:buNone/>
              <a:defRPr sz="1200"/>
            </a:lvl5pPr>
            <a:lvl6pPr marL="1702697" indent="0" algn="ctr">
              <a:buNone/>
              <a:defRPr sz="1200"/>
            </a:lvl6pPr>
            <a:lvl7pPr marL="2043068" indent="0" algn="ctr">
              <a:buNone/>
              <a:defRPr sz="1200"/>
            </a:lvl7pPr>
            <a:lvl8pPr marL="2383442" indent="0" algn="ctr">
              <a:buNone/>
              <a:defRPr sz="1200"/>
            </a:lvl8pPr>
            <a:lvl9pPr marL="2723975"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8702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99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8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2607" indent="0">
              <a:buNone/>
              <a:defRPr sz="1200"/>
            </a:lvl2pPr>
            <a:lvl3pPr marL="905378" indent="0">
              <a:buNone/>
              <a:defRPr sz="1000"/>
            </a:lvl3pPr>
            <a:lvl4pPr marL="1357966" indent="0">
              <a:buNone/>
              <a:defRPr sz="900"/>
            </a:lvl4pPr>
            <a:lvl5pPr marL="1810754" indent="0">
              <a:buNone/>
              <a:defRPr sz="900"/>
            </a:lvl5pPr>
            <a:lvl6pPr marL="2263145" indent="0">
              <a:buNone/>
              <a:defRPr sz="900"/>
            </a:lvl6pPr>
            <a:lvl7pPr marL="2715815" indent="0">
              <a:buNone/>
              <a:defRPr sz="900"/>
            </a:lvl7pPr>
            <a:lvl8pPr marL="3168527" indent="0">
              <a:buNone/>
              <a:defRPr sz="900"/>
            </a:lvl8pPr>
            <a:lvl9pPr marL="36212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289368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36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0373" indent="0">
              <a:buNone/>
              <a:defRPr sz="1500">
                <a:solidFill>
                  <a:schemeClr val="tx1">
                    <a:tint val="75000"/>
                  </a:schemeClr>
                </a:solidFill>
              </a:defRPr>
            </a:lvl2pPr>
            <a:lvl3pPr marL="681023" indent="0">
              <a:buNone/>
              <a:defRPr sz="1400">
                <a:solidFill>
                  <a:schemeClr val="tx1">
                    <a:tint val="75000"/>
                  </a:schemeClr>
                </a:solidFill>
              </a:defRPr>
            </a:lvl3pPr>
            <a:lvl4pPr marL="1021535" indent="0">
              <a:buNone/>
              <a:defRPr sz="1200">
                <a:solidFill>
                  <a:schemeClr val="tx1">
                    <a:tint val="75000"/>
                  </a:schemeClr>
                </a:solidFill>
              </a:defRPr>
            </a:lvl4pPr>
            <a:lvl5pPr marL="1362046" indent="0">
              <a:buNone/>
              <a:defRPr sz="1200">
                <a:solidFill>
                  <a:schemeClr val="tx1">
                    <a:tint val="75000"/>
                  </a:schemeClr>
                </a:solidFill>
              </a:defRPr>
            </a:lvl5pPr>
            <a:lvl6pPr marL="1702697" indent="0">
              <a:buNone/>
              <a:defRPr sz="1200">
                <a:solidFill>
                  <a:schemeClr val="tx1">
                    <a:tint val="75000"/>
                  </a:schemeClr>
                </a:solidFill>
              </a:defRPr>
            </a:lvl6pPr>
            <a:lvl7pPr marL="2043068" indent="0">
              <a:buNone/>
              <a:defRPr sz="1200">
                <a:solidFill>
                  <a:schemeClr val="tx1">
                    <a:tint val="75000"/>
                  </a:schemeClr>
                </a:solidFill>
              </a:defRPr>
            </a:lvl7pPr>
            <a:lvl8pPr marL="2383442" indent="0">
              <a:buNone/>
              <a:defRPr sz="1200">
                <a:solidFill>
                  <a:schemeClr val="tx1">
                    <a:tint val="75000"/>
                  </a:schemeClr>
                </a:solidFill>
              </a:defRPr>
            </a:lvl8pPr>
            <a:lvl9pPr marL="272397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247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6052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0373" indent="0">
              <a:buNone/>
              <a:defRPr sz="1500" b="1"/>
            </a:lvl2pPr>
            <a:lvl3pPr marL="681023" indent="0">
              <a:buNone/>
              <a:defRPr sz="1400" b="1"/>
            </a:lvl3pPr>
            <a:lvl4pPr marL="1021535" indent="0">
              <a:buNone/>
              <a:defRPr sz="1200" b="1"/>
            </a:lvl4pPr>
            <a:lvl5pPr marL="1362046" indent="0">
              <a:buNone/>
              <a:defRPr sz="1200" b="1"/>
            </a:lvl5pPr>
            <a:lvl6pPr marL="1702697" indent="0">
              <a:buNone/>
              <a:defRPr sz="1200" b="1"/>
            </a:lvl6pPr>
            <a:lvl7pPr marL="2043068" indent="0">
              <a:buNone/>
              <a:defRPr sz="1200" b="1"/>
            </a:lvl7pPr>
            <a:lvl8pPr marL="2383442" indent="0">
              <a:buNone/>
              <a:defRPr sz="1200" b="1"/>
            </a:lvl8pPr>
            <a:lvl9pPr marL="272397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0373" indent="0">
              <a:buNone/>
              <a:defRPr sz="1500" b="1"/>
            </a:lvl2pPr>
            <a:lvl3pPr marL="681023" indent="0">
              <a:buNone/>
              <a:defRPr sz="1400" b="1"/>
            </a:lvl3pPr>
            <a:lvl4pPr marL="1021535" indent="0">
              <a:buNone/>
              <a:defRPr sz="1200" b="1"/>
            </a:lvl4pPr>
            <a:lvl5pPr marL="1362046" indent="0">
              <a:buNone/>
              <a:defRPr sz="1200" b="1"/>
            </a:lvl5pPr>
            <a:lvl6pPr marL="1702697" indent="0">
              <a:buNone/>
              <a:defRPr sz="1200" b="1"/>
            </a:lvl6pPr>
            <a:lvl7pPr marL="2043068" indent="0">
              <a:buNone/>
              <a:defRPr sz="1200" b="1"/>
            </a:lvl7pPr>
            <a:lvl8pPr marL="2383442" indent="0">
              <a:buNone/>
              <a:defRPr sz="1200" b="1"/>
            </a:lvl8pPr>
            <a:lvl9pPr marL="272397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42005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8610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8255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8054"/>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0373" indent="0">
              <a:buNone/>
              <a:defRPr sz="1100"/>
            </a:lvl2pPr>
            <a:lvl3pPr marL="681023" indent="0">
              <a:buNone/>
              <a:defRPr sz="900"/>
            </a:lvl3pPr>
            <a:lvl4pPr marL="1021535" indent="0">
              <a:buNone/>
              <a:defRPr sz="800"/>
            </a:lvl4pPr>
            <a:lvl5pPr marL="1362046" indent="0">
              <a:buNone/>
              <a:defRPr sz="800"/>
            </a:lvl5pPr>
            <a:lvl6pPr marL="1702697" indent="0">
              <a:buNone/>
              <a:defRPr sz="800"/>
            </a:lvl6pPr>
            <a:lvl7pPr marL="2043068" indent="0">
              <a:buNone/>
              <a:defRPr sz="800"/>
            </a:lvl7pPr>
            <a:lvl8pPr marL="2383442" indent="0">
              <a:buNone/>
              <a:defRPr sz="800"/>
            </a:lvl8pPr>
            <a:lvl9pPr marL="272397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352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8054"/>
            <a:ext cx="4629150" cy="4873625"/>
          </a:xfrm>
        </p:spPr>
        <p:txBody>
          <a:bodyPr/>
          <a:lstStyle>
            <a:lvl1pPr marL="0" indent="0">
              <a:buNone/>
              <a:defRPr sz="2400"/>
            </a:lvl1pPr>
            <a:lvl2pPr marL="340373" indent="0">
              <a:buNone/>
              <a:defRPr sz="2100"/>
            </a:lvl2pPr>
            <a:lvl3pPr marL="681023" indent="0">
              <a:buNone/>
              <a:defRPr sz="1800"/>
            </a:lvl3pPr>
            <a:lvl4pPr marL="1021535" indent="0">
              <a:buNone/>
              <a:defRPr sz="1500"/>
            </a:lvl4pPr>
            <a:lvl5pPr marL="1362046" indent="0">
              <a:buNone/>
              <a:defRPr sz="1500"/>
            </a:lvl5pPr>
            <a:lvl6pPr marL="1702697" indent="0">
              <a:buNone/>
              <a:defRPr sz="1500"/>
            </a:lvl6pPr>
            <a:lvl7pPr marL="2043068" indent="0">
              <a:buNone/>
              <a:defRPr sz="1500"/>
            </a:lvl7pPr>
            <a:lvl8pPr marL="2383442" indent="0">
              <a:buNone/>
              <a:defRPr sz="1500"/>
            </a:lvl8pPr>
            <a:lvl9pPr marL="2723975"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0373" indent="0">
              <a:buNone/>
              <a:defRPr sz="1100"/>
            </a:lvl2pPr>
            <a:lvl3pPr marL="681023" indent="0">
              <a:buNone/>
              <a:defRPr sz="900"/>
            </a:lvl3pPr>
            <a:lvl4pPr marL="1021535" indent="0">
              <a:buNone/>
              <a:defRPr sz="800"/>
            </a:lvl4pPr>
            <a:lvl5pPr marL="1362046" indent="0">
              <a:buNone/>
              <a:defRPr sz="800"/>
            </a:lvl5pPr>
            <a:lvl6pPr marL="1702697" indent="0">
              <a:buNone/>
              <a:defRPr sz="800"/>
            </a:lvl6pPr>
            <a:lvl7pPr marL="2043068" indent="0">
              <a:buNone/>
              <a:defRPr sz="800"/>
            </a:lvl7pPr>
            <a:lvl8pPr marL="2383442" indent="0">
              <a:buNone/>
              <a:defRPr sz="800"/>
            </a:lvl8pPr>
            <a:lvl9pPr marL="272397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3065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5337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754"/>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4" y="365754"/>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21F44-68D1-5742-B485-E0954D4FB3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DF3BBB-B3A6-D646-883B-65DABBC06E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12819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Summary">
    <p:bg>
      <p:bgPr>
        <a:gradFill flip="none" rotWithShape="1">
          <a:gsLst>
            <a:gs pos="1000">
              <a:schemeClr val="tx1">
                <a:lumMod val="95000"/>
                <a:lumOff val="5000"/>
              </a:schemeClr>
            </a:gs>
            <a:gs pos="34000">
              <a:schemeClr val="tx1">
                <a:lumMod val="85000"/>
                <a:lumOff val="15000"/>
              </a:schemeClr>
            </a:gs>
            <a:gs pos="78000">
              <a:schemeClr val="tx1">
                <a:lumMod val="95000"/>
                <a:lumOff val="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962400" y="1524000"/>
            <a:ext cx="4648200" cy="838200"/>
          </a:xfrm>
        </p:spPr>
        <p:txBody>
          <a:bodyPr anchor="ctr">
            <a:normAutofit/>
          </a:bodyPr>
          <a:lstStyle>
            <a:lvl1pPr marL="42581" indent="0">
              <a:buFontTx/>
              <a:buNone/>
              <a:defRPr sz="14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362200"/>
            <a:ext cx="4648200" cy="838200"/>
          </a:xfrm>
        </p:spPr>
        <p:txBody>
          <a:bodyPr anchor="ctr">
            <a:normAutofit/>
          </a:bodyPr>
          <a:lstStyle>
            <a:lvl1pPr marL="42581" indent="0">
              <a:buFontTx/>
              <a:buNone/>
              <a:defRPr sz="14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200400"/>
            <a:ext cx="4648200" cy="838200"/>
          </a:xfrm>
        </p:spPr>
        <p:txBody>
          <a:bodyPr anchor="ctr">
            <a:normAutofit/>
          </a:bodyPr>
          <a:lstStyle>
            <a:lvl1pPr marL="42581" indent="0">
              <a:buFontTx/>
              <a:buNone/>
              <a:defRPr sz="14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4038600"/>
            <a:ext cx="4648200" cy="838200"/>
          </a:xfrm>
        </p:spPr>
        <p:txBody>
          <a:bodyPr anchor="ctr">
            <a:normAutofit/>
          </a:bodyPr>
          <a:lstStyle>
            <a:lvl1pPr marL="42581" indent="0">
              <a:buFontTx/>
              <a:buNone/>
              <a:defRPr sz="1400" baseline="0"/>
            </a:lvl1pPr>
          </a:lstStyle>
          <a:p>
            <a:pPr lvl="0"/>
            <a:r>
              <a:rPr lang="en-US" dirty="0" smtClean="0"/>
              <a:t>Click to edit Master text styles</a:t>
            </a:r>
          </a:p>
        </p:txBody>
      </p:sp>
      <p:sp>
        <p:nvSpPr>
          <p:cNvPr id="10" name="Title 1"/>
          <p:cNvSpPr>
            <a:spLocks noGrp="1"/>
          </p:cNvSpPr>
          <p:nvPr>
            <p:ph type="title"/>
          </p:nvPr>
        </p:nvSpPr>
        <p:spPr>
          <a:xfrm>
            <a:off x="457200" y="274637"/>
            <a:ext cx="8153400" cy="792163"/>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5092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2607" indent="0">
              <a:buNone/>
              <a:defRPr sz="2800"/>
            </a:lvl2pPr>
            <a:lvl3pPr marL="905378" indent="0">
              <a:buNone/>
              <a:defRPr sz="2400"/>
            </a:lvl3pPr>
            <a:lvl4pPr marL="1357966" indent="0">
              <a:buNone/>
              <a:defRPr sz="2000"/>
            </a:lvl4pPr>
            <a:lvl5pPr marL="1810754" indent="0">
              <a:buNone/>
              <a:defRPr sz="2000"/>
            </a:lvl5pPr>
            <a:lvl6pPr marL="2263145" indent="0">
              <a:buNone/>
              <a:defRPr sz="2000"/>
            </a:lvl6pPr>
            <a:lvl7pPr marL="2715815" indent="0">
              <a:buNone/>
              <a:defRPr sz="2000"/>
            </a:lvl7pPr>
            <a:lvl8pPr marL="3168527" indent="0">
              <a:buNone/>
              <a:defRPr sz="2000"/>
            </a:lvl8pPr>
            <a:lvl9pPr marL="3621245" indent="0">
              <a:buNone/>
              <a:defRPr sz="2000"/>
            </a:lvl9pPr>
          </a:lstStyle>
          <a:p>
            <a:endParaRPr lang="en-US" dirty="0"/>
          </a:p>
        </p:txBody>
      </p:sp>
      <p:sp>
        <p:nvSpPr>
          <p:cNvPr id="4" name="Text Placeholder 3"/>
          <p:cNvSpPr>
            <a:spLocks noGrp="1"/>
          </p:cNvSpPr>
          <p:nvPr>
            <p:ph type="body" sz="half" idx="2"/>
          </p:nvPr>
        </p:nvSpPr>
        <p:spPr>
          <a:xfrm>
            <a:off x="1792288" y="5368126"/>
            <a:ext cx="5486400" cy="804863"/>
          </a:xfrm>
        </p:spPr>
        <p:txBody>
          <a:bodyPr/>
          <a:lstStyle>
            <a:lvl1pPr marL="0" indent="0">
              <a:buNone/>
              <a:defRPr sz="1400"/>
            </a:lvl1pPr>
            <a:lvl2pPr marL="452607" indent="0">
              <a:buNone/>
              <a:defRPr sz="1200"/>
            </a:lvl2pPr>
            <a:lvl3pPr marL="905378" indent="0">
              <a:buNone/>
              <a:defRPr sz="1000"/>
            </a:lvl3pPr>
            <a:lvl4pPr marL="1357966" indent="0">
              <a:buNone/>
              <a:defRPr sz="900"/>
            </a:lvl4pPr>
            <a:lvl5pPr marL="1810754" indent="0">
              <a:buNone/>
              <a:defRPr sz="900"/>
            </a:lvl5pPr>
            <a:lvl6pPr marL="2263145" indent="0">
              <a:buNone/>
              <a:defRPr sz="900"/>
            </a:lvl6pPr>
            <a:lvl7pPr marL="2715815" indent="0">
              <a:buNone/>
              <a:defRPr sz="900"/>
            </a:lvl7pPr>
            <a:lvl8pPr marL="3168527" indent="0">
              <a:buNone/>
              <a:defRPr sz="900"/>
            </a:lvl8pPr>
            <a:lvl9pPr marL="36212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474B23-1C1B-4F7E-ACAC-198D36808B6A}" type="datetimeFigureOut">
              <a:rPr lang="en-US" smtClean="0"/>
              <a:pPr/>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24837662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0679" indent="0" algn="ctr">
              <a:buNone/>
              <a:defRPr sz="1500"/>
            </a:lvl2pPr>
            <a:lvl3pPr marL="681601" indent="0" algn="ctr">
              <a:buNone/>
              <a:defRPr sz="1400"/>
            </a:lvl3pPr>
            <a:lvl4pPr marL="1022402" indent="0" algn="ctr">
              <a:buNone/>
              <a:defRPr sz="1200"/>
            </a:lvl4pPr>
            <a:lvl5pPr marL="1363202" indent="0" algn="ctr">
              <a:buNone/>
              <a:defRPr sz="1200"/>
            </a:lvl5pPr>
            <a:lvl6pPr marL="1704125" indent="0" algn="ctr">
              <a:buNone/>
              <a:defRPr sz="1200"/>
            </a:lvl6pPr>
            <a:lvl7pPr marL="2044802" indent="0" algn="ctr">
              <a:buNone/>
              <a:defRPr sz="1200"/>
            </a:lvl7pPr>
            <a:lvl8pPr marL="2385480" indent="0" algn="ctr">
              <a:buNone/>
              <a:defRPr sz="1200"/>
            </a:lvl8pPr>
            <a:lvl9pPr marL="272628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713594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532554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322"/>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0679" indent="0">
              <a:buNone/>
              <a:defRPr sz="1500">
                <a:solidFill>
                  <a:schemeClr val="tx1">
                    <a:tint val="75000"/>
                  </a:schemeClr>
                </a:solidFill>
              </a:defRPr>
            </a:lvl2pPr>
            <a:lvl3pPr marL="681601" indent="0">
              <a:buNone/>
              <a:defRPr sz="1400">
                <a:solidFill>
                  <a:schemeClr val="tx1">
                    <a:tint val="75000"/>
                  </a:schemeClr>
                </a:solidFill>
              </a:defRPr>
            </a:lvl3pPr>
            <a:lvl4pPr marL="1022402" indent="0">
              <a:buNone/>
              <a:defRPr sz="1200">
                <a:solidFill>
                  <a:schemeClr val="tx1">
                    <a:tint val="75000"/>
                  </a:schemeClr>
                </a:solidFill>
              </a:defRPr>
            </a:lvl4pPr>
            <a:lvl5pPr marL="1363202" indent="0">
              <a:buNone/>
              <a:defRPr sz="1200">
                <a:solidFill>
                  <a:schemeClr val="tx1">
                    <a:tint val="75000"/>
                  </a:schemeClr>
                </a:solidFill>
              </a:defRPr>
            </a:lvl5pPr>
            <a:lvl6pPr marL="1704125" indent="0">
              <a:buNone/>
              <a:defRPr sz="1200">
                <a:solidFill>
                  <a:schemeClr val="tx1">
                    <a:tint val="75000"/>
                  </a:schemeClr>
                </a:solidFill>
              </a:defRPr>
            </a:lvl6pPr>
            <a:lvl7pPr marL="2044802" indent="0">
              <a:buNone/>
              <a:defRPr sz="1200">
                <a:solidFill>
                  <a:schemeClr val="tx1">
                    <a:tint val="75000"/>
                  </a:schemeClr>
                </a:solidFill>
              </a:defRPr>
            </a:lvl7pPr>
            <a:lvl8pPr marL="2385480" indent="0">
              <a:buNone/>
              <a:defRPr sz="1200">
                <a:solidFill>
                  <a:schemeClr val="tx1">
                    <a:tint val="75000"/>
                  </a:schemeClr>
                </a:solidFill>
              </a:defRPr>
            </a:lvl8pPr>
            <a:lvl9pPr marL="272628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539011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255734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0679" indent="0">
              <a:buNone/>
              <a:defRPr sz="1500" b="1"/>
            </a:lvl2pPr>
            <a:lvl3pPr marL="681601" indent="0">
              <a:buNone/>
              <a:defRPr sz="1400" b="1"/>
            </a:lvl3pPr>
            <a:lvl4pPr marL="1022402" indent="0">
              <a:buNone/>
              <a:defRPr sz="1200" b="1"/>
            </a:lvl4pPr>
            <a:lvl5pPr marL="1363202" indent="0">
              <a:buNone/>
              <a:defRPr sz="1200" b="1"/>
            </a:lvl5pPr>
            <a:lvl6pPr marL="1704125" indent="0">
              <a:buNone/>
              <a:defRPr sz="1200" b="1"/>
            </a:lvl6pPr>
            <a:lvl7pPr marL="2044802" indent="0">
              <a:buNone/>
              <a:defRPr sz="1200" b="1"/>
            </a:lvl7pPr>
            <a:lvl8pPr marL="2385480" indent="0">
              <a:buNone/>
              <a:defRPr sz="1200" b="1"/>
            </a:lvl8pPr>
            <a:lvl9pPr marL="2726287"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0679" indent="0">
              <a:buNone/>
              <a:defRPr sz="1500" b="1"/>
            </a:lvl2pPr>
            <a:lvl3pPr marL="681601" indent="0">
              <a:buNone/>
              <a:defRPr sz="1400" b="1"/>
            </a:lvl3pPr>
            <a:lvl4pPr marL="1022402" indent="0">
              <a:buNone/>
              <a:defRPr sz="1200" b="1"/>
            </a:lvl4pPr>
            <a:lvl5pPr marL="1363202" indent="0">
              <a:buNone/>
              <a:defRPr sz="1200" b="1"/>
            </a:lvl5pPr>
            <a:lvl6pPr marL="1704125" indent="0">
              <a:buNone/>
              <a:defRPr sz="1200" b="1"/>
            </a:lvl6pPr>
            <a:lvl7pPr marL="2044802" indent="0">
              <a:buNone/>
              <a:defRPr sz="1200" b="1"/>
            </a:lvl7pPr>
            <a:lvl8pPr marL="2385480" indent="0">
              <a:buNone/>
              <a:defRPr sz="1200" b="1"/>
            </a:lvl8pPr>
            <a:lvl9pPr marL="2726287" indent="0">
              <a:buNone/>
              <a:defRPr sz="12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8" name="Footer Placeholder 7"/>
          <p:cNvSpPr>
            <a:spLocks noGrp="1"/>
          </p:cNvSpPr>
          <p:nvPr>
            <p:ph type="ftr" sz="quarter" idx="11"/>
          </p:nvPr>
        </p:nvSpPr>
        <p:spPr/>
        <p:txBody>
          <a:bodyPr/>
          <a:lstStyle/>
          <a:p>
            <a:endParaRPr lang="en-US" dirty="0">
              <a:solidFill>
                <a:srgbClr val="222A35">
                  <a:tint val="75000"/>
                </a:srgbClr>
              </a:solidFill>
            </a:endParaRPr>
          </a:p>
        </p:txBody>
      </p:sp>
      <p:sp>
        <p:nvSpPr>
          <p:cNvPr id="9" name="Slide Number Placeholder 8"/>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22623987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4" name="Footer Placeholder 3"/>
          <p:cNvSpPr>
            <a:spLocks noGrp="1"/>
          </p:cNvSpPr>
          <p:nvPr>
            <p:ph type="ftr" sz="quarter" idx="11"/>
          </p:nvPr>
        </p:nvSpPr>
        <p:spPr/>
        <p:txBody>
          <a:bodyPr/>
          <a:lstStyle/>
          <a:p>
            <a:endParaRPr lang="en-US" dirty="0">
              <a:solidFill>
                <a:srgbClr val="222A35">
                  <a:tint val="75000"/>
                </a:srgbClr>
              </a:solidFill>
            </a:endParaRPr>
          </a:p>
        </p:txBody>
      </p:sp>
      <p:sp>
        <p:nvSpPr>
          <p:cNvPr id="5" name="Slide Number Placeholder 4"/>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620291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22A35">
                  <a:tint val="75000"/>
                </a:srgbClr>
              </a:solidFill>
            </a:endParaRPr>
          </a:p>
        </p:txBody>
      </p:sp>
      <p:sp>
        <p:nvSpPr>
          <p:cNvPr id="4" name="Slide Number Placeholder 3"/>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857072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800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0679" indent="0">
              <a:buNone/>
              <a:defRPr sz="1100"/>
            </a:lvl2pPr>
            <a:lvl3pPr marL="681601" indent="0">
              <a:buNone/>
              <a:defRPr sz="900"/>
            </a:lvl3pPr>
            <a:lvl4pPr marL="1022402" indent="0">
              <a:buNone/>
              <a:defRPr sz="800"/>
            </a:lvl4pPr>
            <a:lvl5pPr marL="1363202" indent="0">
              <a:buNone/>
              <a:defRPr sz="800"/>
            </a:lvl5pPr>
            <a:lvl6pPr marL="1704125" indent="0">
              <a:buNone/>
              <a:defRPr sz="800"/>
            </a:lvl6pPr>
            <a:lvl7pPr marL="2044802" indent="0">
              <a:buNone/>
              <a:defRPr sz="800"/>
            </a:lvl7pPr>
            <a:lvl8pPr marL="2385480" indent="0">
              <a:buNone/>
              <a:defRPr sz="800"/>
            </a:lvl8pPr>
            <a:lvl9pPr marL="2726287"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932607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8009"/>
            <a:ext cx="4629150" cy="4873625"/>
          </a:xfrm>
        </p:spPr>
        <p:txBody>
          <a:bodyPr/>
          <a:lstStyle>
            <a:lvl1pPr marL="0" indent="0">
              <a:buNone/>
              <a:defRPr sz="2400"/>
            </a:lvl1pPr>
            <a:lvl2pPr marL="340679" indent="0">
              <a:buNone/>
              <a:defRPr sz="2100"/>
            </a:lvl2pPr>
            <a:lvl3pPr marL="681601" indent="0">
              <a:buNone/>
              <a:defRPr sz="1800"/>
            </a:lvl3pPr>
            <a:lvl4pPr marL="1022402" indent="0">
              <a:buNone/>
              <a:defRPr sz="1500"/>
            </a:lvl4pPr>
            <a:lvl5pPr marL="1363202" indent="0">
              <a:buNone/>
              <a:defRPr sz="1500"/>
            </a:lvl5pPr>
            <a:lvl6pPr marL="1704125" indent="0">
              <a:buNone/>
              <a:defRPr sz="1500"/>
            </a:lvl6pPr>
            <a:lvl7pPr marL="2044802" indent="0">
              <a:buNone/>
              <a:defRPr sz="1500"/>
            </a:lvl7pPr>
            <a:lvl8pPr marL="2385480" indent="0">
              <a:buNone/>
              <a:defRPr sz="1500"/>
            </a:lvl8pPr>
            <a:lvl9pPr marL="2726287" indent="0">
              <a:buNone/>
              <a:defRPr sz="1500"/>
            </a:lvl9pPr>
          </a:lstStyle>
          <a:p>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0679" indent="0">
              <a:buNone/>
              <a:defRPr sz="1100"/>
            </a:lvl2pPr>
            <a:lvl3pPr marL="681601" indent="0">
              <a:buNone/>
              <a:defRPr sz="900"/>
            </a:lvl3pPr>
            <a:lvl4pPr marL="1022402" indent="0">
              <a:buNone/>
              <a:defRPr sz="800"/>
            </a:lvl4pPr>
            <a:lvl5pPr marL="1363202" indent="0">
              <a:buNone/>
              <a:defRPr sz="800"/>
            </a:lvl5pPr>
            <a:lvl6pPr marL="1704125" indent="0">
              <a:buNone/>
              <a:defRPr sz="800"/>
            </a:lvl6pPr>
            <a:lvl7pPr marL="2044802" indent="0">
              <a:buNone/>
              <a:defRPr sz="800"/>
            </a:lvl7pPr>
            <a:lvl8pPr marL="2385480" indent="0">
              <a:buNone/>
              <a:defRPr sz="800"/>
            </a:lvl8pPr>
            <a:lvl9pPr marL="2726287"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22A35">
                  <a:tint val="75000"/>
                </a:srgbClr>
              </a:solidFill>
            </a:endParaRPr>
          </a:p>
        </p:txBody>
      </p:sp>
      <p:sp>
        <p:nvSpPr>
          <p:cNvPr id="7" name="Slide Number Placeholder 6"/>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32986653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E8609D-DC42-4AFF-811D-E78E3DF0D203}" type="datetimeFigureOut">
              <a:rPr lang="en-US" smtClean="0">
                <a:solidFill>
                  <a:srgbClr val="222A35">
                    <a:tint val="75000"/>
                  </a:srgbClr>
                </a:solidFill>
              </a:rPr>
              <a:pPr/>
              <a:t>5/3/2017</a:t>
            </a:fld>
            <a:endParaRPr lang="en-US" dirty="0">
              <a:solidFill>
                <a:srgbClr val="222A35">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22A35">
                  <a:tint val="75000"/>
                </a:srgbClr>
              </a:solidFill>
            </a:endParaRPr>
          </a:p>
        </p:txBody>
      </p:sp>
      <p:sp>
        <p:nvSpPr>
          <p:cNvPr id="6" name="Slide Number Placeholder 5"/>
          <p:cNvSpPr>
            <a:spLocks noGrp="1"/>
          </p:cNvSpPr>
          <p:nvPr>
            <p:ph type="sldNum" sz="quarter" idx="12"/>
          </p:nvPr>
        </p:nvSpPr>
        <p:spPr/>
        <p:txBody>
          <a:bodyPr/>
          <a:lstStyle/>
          <a:p>
            <a:fld id="{F6CD25AD-8A2A-4A04-A503-051AD35AA1EB}" type="slidenum">
              <a:rPr lang="en-US" smtClean="0">
                <a:solidFill>
                  <a:srgbClr val="222A35">
                    <a:tint val="75000"/>
                  </a:srgbClr>
                </a:solidFill>
              </a:rPr>
              <a:pPr/>
              <a:t>‹#›</a:t>
            </a:fld>
            <a:endParaRPr lang="en-US" dirty="0">
              <a:solidFill>
                <a:srgbClr val="222A35">
                  <a:tint val="75000"/>
                </a:srgbClr>
              </a:solidFill>
            </a:endParaRPr>
          </a:p>
        </p:txBody>
      </p:sp>
    </p:spTree>
    <p:extLst>
      <p:ext uri="{BB962C8B-B14F-4D97-AF65-F5344CB8AC3E}">
        <p14:creationId xmlns:p14="http://schemas.microsoft.com/office/powerpoint/2010/main" val="163295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1.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0638" tIns="45319" rIns="90638" bIns="453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0638" tIns="45319" rIns="90638" bIns="453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0638" tIns="45319" rIns="90638" bIns="45319" rtlCol="0" anchor="ctr"/>
          <a:lstStyle>
            <a:lvl1pPr algn="l">
              <a:defRPr sz="1200">
                <a:solidFill>
                  <a:schemeClr val="tx1">
                    <a:tint val="75000"/>
                  </a:schemeClr>
                </a:solidFill>
              </a:defRPr>
            </a:lvl1pPr>
          </a:lstStyle>
          <a:p>
            <a:fld id="{B0474B23-1C1B-4F7E-ACAC-198D36808B6A}" type="datetimeFigureOut">
              <a:rPr lang="en-US" smtClean="0"/>
              <a:pPr/>
              <a:t>5/3/2017</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0638" tIns="45319" rIns="90638" bIns="45319"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0638" tIns="45319" rIns="90638" bIns="45319" rtlCol="0" anchor="ctr"/>
          <a:lstStyle>
            <a:lvl1pPr algn="r">
              <a:defRPr sz="1200">
                <a:solidFill>
                  <a:schemeClr val="tx1">
                    <a:tint val="75000"/>
                  </a:schemeClr>
                </a:solidFill>
              </a:defRPr>
            </a:lvl1pPr>
          </a:lstStyle>
          <a:p>
            <a:fld id="{A16642C5-2912-4FF0-A103-7233A4F8690E}" type="slidenum">
              <a:rPr lang="en-US" smtClean="0"/>
              <a:pPr/>
              <a:t>‹#›</a:t>
            </a:fld>
            <a:endParaRPr lang="en-US" dirty="0"/>
          </a:p>
        </p:txBody>
      </p:sp>
    </p:spTree>
    <p:extLst>
      <p:ext uri="{BB962C8B-B14F-4D97-AF65-F5344CB8AC3E}">
        <p14:creationId xmlns:p14="http://schemas.microsoft.com/office/powerpoint/2010/main" val="2682142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5378" rtl="0" eaLnBrk="1" latinLnBrk="0" hangingPunct="1">
        <a:spcBef>
          <a:spcPct val="0"/>
        </a:spcBef>
        <a:buNone/>
        <a:defRPr sz="4400" kern="1200">
          <a:solidFill>
            <a:schemeClr val="tx1"/>
          </a:solidFill>
          <a:latin typeface="+mj-lt"/>
          <a:ea typeface="+mj-ea"/>
          <a:cs typeface="+mj-cs"/>
        </a:defRPr>
      </a:lvl1pPr>
    </p:titleStyle>
    <p:bodyStyle>
      <a:lvl1pPr marL="339293" indent="-339293" algn="l" defTabSz="905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5731" indent="-282943" algn="l" defTabSz="905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1632" indent="-226194" algn="l" defTabSz="905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4431"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6948"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89428"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2213"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4835"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47586"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5378" rtl="0" eaLnBrk="1" latinLnBrk="0" hangingPunct="1">
        <a:defRPr sz="1800" kern="1200">
          <a:solidFill>
            <a:schemeClr val="tx1"/>
          </a:solidFill>
          <a:latin typeface="+mn-lt"/>
          <a:ea typeface="+mn-ea"/>
          <a:cs typeface="+mn-cs"/>
        </a:defRPr>
      </a:lvl1pPr>
      <a:lvl2pPr marL="452607" algn="l" defTabSz="905378" rtl="0" eaLnBrk="1" latinLnBrk="0" hangingPunct="1">
        <a:defRPr sz="1800" kern="1200">
          <a:solidFill>
            <a:schemeClr val="tx1"/>
          </a:solidFill>
          <a:latin typeface="+mn-lt"/>
          <a:ea typeface="+mn-ea"/>
          <a:cs typeface="+mn-cs"/>
        </a:defRPr>
      </a:lvl2pPr>
      <a:lvl3pPr marL="905378" algn="l" defTabSz="905378" rtl="0" eaLnBrk="1" latinLnBrk="0" hangingPunct="1">
        <a:defRPr sz="1800" kern="1200">
          <a:solidFill>
            <a:schemeClr val="tx1"/>
          </a:solidFill>
          <a:latin typeface="+mn-lt"/>
          <a:ea typeface="+mn-ea"/>
          <a:cs typeface="+mn-cs"/>
        </a:defRPr>
      </a:lvl3pPr>
      <a:lvl4pPr marL="1357966" algn="l" defTabSz="905378" rtl="0" eaLnBrk="1" latinLnBrk="0" hangingPunct="1">
        <a:defRPr sz="1800" kern="1200">
          <a:solidFill>
            <a:schemeClr val="tx1"/>
          </a:solidFill>
          <a:latin typeface="+mn-lt"/>
          <a:ea typeface="+mn-ea"/>
          <a:cs typeface="+mn-cs"/>
        </a:defRPr>
      </a:lvl4pPr>
      <a:lvl5pPr marL="1810754" algn="l" defTabSz="905378" rtl="0" eaLnBrk="1" latinLnBrk="0" hangingPunct="1">
        <a:defRPr sz="1800" kern="1200">
          <a:solidFill>
            <a:schemeClr val="tx1"/>
          </a:solidFill>
          <a:latin typeface="+mn-lt"/>
          <a:ea typeface="+mn-ea"/>
          <a:cs typeface="+mn-cs"/>
        </a:defRPr>
      </a:lvl5pPr>
      <a:lvl6pPr marL="2263145" algn="l" defTabSz="905378" rtl="0" eaLnBrk="1" latinLnBrk="0" hangingPunct="1">
        <a:defRPr sz="1800" kern="1200">
          <a:solidFill>
            <a:schemeClr val="tx1"/>
          </a:solidFill>
          <a:latin typeface="+mn-lt"/>
          <a:ea typeface="+mn-ea"/>
          <a:cs typeface="+mn-cs"/>
        </a:defRPr>
      </a:lvl6pPr>
      <a:lvl7pPr marL="2715815" algn="l" defTabSz="905378" rtl="0" eaLnBrk="1" latinLnBrk="0" hangingPunct="1">
        <a:defRPr sz="1800" kern="1200">
          <a:solidFill>
            <a:schemeClr val="tx1"/>
          </a:solidFill>
          <a:latin typeface="+mn-lt"/>
          <a:ea typeface="+mn-ea"/>
          <a:cs typeface="+mn-cs"/>
        </a:defRPr>
      </a:lvl7pPr>
      <a:lvl8pPr marL="3168527" algn="l" defTabSz="905378" rtl="0" eaLnBrk="1" latinLnBrk="0" hangingPunct="1">
        <a:defRPr sz="1800" kern="1200">
          <a:solidFill>
            <a:schemeClr val="tx1"/>
          </a:solidFill>
          <a:latin typeface="+mn-lt"/>
          <a:ea typeface="+mn-ea"/>
          <a:cs typeface="+mn-cs"/>
        </a:defRPr>
      </a:lvl8pPr>
      <a:lvl9pPr marL="3621245" algn="l" defTabSz="905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297" tIns="34289" rIns="68297"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68297" tIns="34289" rIns="68297"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68297" tIns="34289" rIns="68297" bIns="34289" rtlCol="0" anchor="ctr"/>
          <a:lstStyle>
            <a:lvl1pPr algn="l">
              <a:defRPr sz="900">
                <a:solidFill>
                  <a:schemeClr val="tx1">
                    <a:tint val="75000"/>
                  </a:schemeClr>
                </a:solidFill>
              </a:defRPr>
            </a:lvl1pPr>
          </a:lstStyle>
          <a:p>
            <a:pPr defTabSz="682587"/>
            <a:fld id="{2FE8609D-DC42-4AFF-811D-E78E3DF0D203}" type="datetimeFigureOut">
              <a:rPr lang="en-US" smtClean="0">
                <a:solidFill>
                  <a:srgbClr val="222A35">
                    <a:tint val="75000"/>
                  </a:srgbClr>
                </a:solidFill>
              </a:rPr>
              <a:pPr defTabSz="682587"/>
              <a:t>5/3/2017</a:t>
            </a:fld>
            <a:endParaRPr lang="en-US" dirty="0">
              <a:solidFill>
                <a:srgbClr val="222A35">
                  <a:tint val="75000"/>
                </a:srgb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8297" tIns="34289" rIns="68297" bIns="34289" rtlCol="0" anchor="ctr"/>
          <a:lstStyle>
            <a:lvl1pPr algn="ctr">
              <a:defRPr sz="900">
                <a:solidFill>
                  <a:schemeClr val="tx1">
                    <a:tint val="75000"/>
                  </a:schemeClr>
                </a:solidFill>
              </a:defRPr>
            </a:lvl1pPr>
          </a:lstStyle>
          <a:p>
            <a:pPr defTabSz="682587"/>
            <a:endParaRPr lang="en-US" dirty="0">
              <a:solidFill>
                <a:srgbClr val="222A35">
                  <a:tint val="75000"/>
                </a:srgb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8297" tIns="34289" rIns="68297" bIns="34289" rtlCol="0" anchor="ctr"/>
          <a:lstStyle>
            <a:lvl1pPr algn="r">
              <a:defRPr sz="900">
                <a:solidFill>
                  <a:schemeClr val="tx1">
                    <a:tint val="75000"/>
                  </a:schemeClr>
                </a:solidFill>
              </a:defRPr>
            </a:lvl1pPr>
          </a:lstStyle>
          <a:p>
            <a:pPr defTabSz="682587"/>
            <a:fld id="{F6CD25AD-8A2A-4A04-A503-051AD35AA1EB}" type="slidenum">
              <a:rPr lang="en-US" smtClean="0">
                <a:solidFill>
                  <a:srgbClr val="222A35">
                    <a:tint val="75000"/>
                  </a:srgbClr>
                </a:solidFill>
              </a:rPr>
              <a:pPr defTabSz="682587"/>
              <a:t>‹#›</a:t>
            </a:fld>
            <a:endParaRPr lang="en-US" dirty="0">
              <a:solidFill>
                <a:srgbClr val="222A35">
                  <a:tint val="75000"/>
                </a:srgbClr>
              </a:solidFill>
            </a:endParaRPr>
          </a:p>
        </p:txBody>
      </p:sp>
    </p:spTree>
    <p:extLst>
      <p:ext uri="{BB962C8B-B14F-4D97-AF65-F5344CB8AC3E}">
        <p14:creationId xmlns:p14="http://schemas.microsoft.com/office/powerpoint/2010/main" val="217454280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6825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694" indent="-170694" algn="l" defTabSz="68258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2081" indent="-170694" algn="l" defTabSz="68258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3280" indent="-170694" algn="l" defTabSz="68258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4480" indent="-170694" algn="l" defTabSz="6825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5681" indent="-170694" algn="l" defTabSz="6825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7067" indent="-170694" algn="l" defTabSz="6825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8361" indent="-170694" algn="l" defTabSz="6825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9654" indent="-170694" algn="l" defTabSz="6825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1041" indent="-170694" algn="l" defTabSz="6825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587" rtl="0" eaLnBrk="1" latinLnBrk="0" hangingPunct="1">
        <a:defRPr sz="1400" kern="1200">
          <a:solidFill>
            <a:schemeClr val="tx1"/>
          </a:solidFill>
          <a:latin typeface="+mn-lt"/>
          <a:ea typeface="+mn-ea"/>
          <a:cs typeface="+mn-cs"/>
        </a:defRPr>
      </a:lvl1pPr>
      <a:lvl2pPr marL="341201" algn="l" defTabSz="682587" rtl="0" eaLnBrk="1" latinLnBrk="0" hangingPunct="1">
        <a:defRPr sz="1400" kern="1200">
          <a:solidFill>
            <a:schemeClr val="tx1"/>
          </a:solidFill>
          <a:latin typeface="+mn-lt"/>
          <a:ea typeface="+mn-ea"/>
          <a:cs typeface="+mn-cs"/>
        </a:defRPr>
      </a:lvl2pPr>
      <a:lvl3pPr marL="682587" algn="l" defTabSz="682587" rtl="0" eaLnBrk="1" latinLnBrk="0" hangingPunct="1">
        <a:defRPr sz="1400" kern="1200">
          <a:solidFill>
            <a:schemeClr val="tx1"/>
          </a:solidFill>
          <a:latin typeface="+mn-lt"/>
          <a:ea typeface="+mn-ea"/>
          <a:cs typeface="+mn-cs"/>
        </a:defRPr>
      </a:lvl3pPr>
      <a:lvl4pPr marL="1023881" algn="l" defTabSz="682587" rtl="0" eaLnBrk="1" latinLnBrk="0" hangingPunct="1">
        <a:defRPr sz="1400" kern="1200">
          <a:solidFill>
            <a:schemeClr val="tx1"/>
          </a:solidFill>
          <a:latin typeface="+mn-lt"/>
          <a:ea typeface="+mn-ea"/>
          <a:cs typeface="+mn-cs"/>
        </a:defRPr>
      </a:lvl4pPr>
      <a:lvl5pPr marL="1365174" algn="l" defTabSz="682587" rtl="0" eaLnBrk="1" latinLnBrk="0" hangingPunct="1">
        <a:defRPr sz="1400" kern="1200">
          <a:solidFill>
            <a:schemeClr val="tx1"/>
          </a:solidFill>
          <a:latin typeface="+mn-lt"/>
          <a:ea typeface="+mn-ea"/>
          <a:cs typeface="+mn-cs"/>
        </a:defRPr>
      </a:lvl5pPr>
      <a:lvl6pPr marL="1706561" algn="l" defTabSz="682587" rtl="0" eaLnBrk="1" latinLnBrk="0" hangingPunct="1">
        <a:defRPr sz="1400" kern="1200">
          <a:solidFill>
            <a:schemeClr val="tx1"/>
          </a:solidFill>
          <a:latin typeface="+mn-lt"/>
          <a:ea typeface="+mn-ea"/>
          <a:cs typeface="+mn-cs"/>
        </a:defRPr>
      </a:lvl6pPr>
      <a:lvl7pPr marL="2047760" algn="l" defTabSz="682587" rtl="0" eaLnBrk="1" latinLnBrk="0" hangingPunct="1">
        <a:defRPr sz="1400" kern="1200">
          <a:solidFill>
            <a:schemeClr val="tx1"/>
          </a:solidFill>
          <a:latin typeface="+mn-lt"/>
          <a:ea typeface="+mn-ea"/>
          <a:cs typeface="+mn-cs"/>
        </a:defRPr>
      </a:lvl7pPr>
      <a:lvl8pPr marL="2388960" algn="l" defTabSz="682587" rtl="0" eaLnBrk="1" latinLnBrk="0" hangingPunct="1">
        <a:defRPr sz="1400" kern="1200">
          <a:solidFill>
            <a:schemeClr val="tx1"/>
          </a:solidFill>
          <a:latin typeface="+mn-lt"/>
          <a:ea typeface="+mn-ea"/>
          <a:cs typeface="+mn-cs"/>
        </a:defRPr>
      </a:lvl8pPr>
      <a:lvl9pPr marL="2730231" algn="l" defTabSz="682587"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351" tIns="34289" rIns="68351"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8351" tIns="34289" rIns="68351"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68351" tIns="34289" rIns="68351" bIns="34289" rtlCol="0" anchor="ctr"/>
          <a:lstStyle>
            <a:lvl1pPr algn="l">
              <a:defRPr sz="900">
                <a:solidFill>
                  <a:schemeClr val="tx1">
                    <a:tint val="75000"/>
                  </a:schemeClr>
                </a:solidFill>
              </a:defRPr>
            </a:lvl1pPr>
          </a:lstStyle>
          <a:p>
            <a:pPr defTabSz="683199"/>
            <a:fld id="{D60F3D41-CEA8-4B4B-9F11-B60BABEAB8A8}" type="datetimeFigureOut">
              <a:rPr lang="en-US" smtClean="0">
                <a:solidFill>
                  <a:prstClr val="black">
                    <a:tint val="75000"/>
                  </a:prstClr>
                </a:solidFill>
              </a:rPr>
              <a:pPr defTabSz="683199"/>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8351" tIns="34289" rIns="68351" bIns="34289" rtlCol="0" anchor="ctr"/>
          <a:lstStyle>
            <a:lvl1pPr algn="ctr">
              <a:defRPr sz="900">
                <a:solidFill>
                  <a:schemeClr val="tx1">
                    <a:tint val="75000"/>
                  </a:schemeClr>
                </a:solidFill>
              </a:defRPr>
            </a:lvl1pPr>
          </a:lstStyle>
          <a:p>
            <a:pPr defTabSz="68319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8351" tIns="34289" rIns="68351" bIns="34289" rtlCol="0" anchor="ctr"/>
          <a:lstStyle>
            <a:lvl1pPr algn="r">
              <a:defRPr sz="900">
                <a:solidFill>
                  <a:schemeClr val="tx1">
                    <a:tint val="75000"/>
                  </a:schemeClr>
                </a:solidFill>
              </a:defRPr>
            </a:lvl1pPr>
          </a:lstStyle>
          <a:p>
            <a:pPr defTabSz="683199"/>
            <a:fld id="{A0999DCA-4D70-5C45-92C8-6C602A2794EC}" type="slidenum">
              <a:rPr lang="en-US" smtClean="0">
                <a:solidFill>
                  <a:prstClr val="black">
                    <a:tint val="75000"/>
                  </a:prstClr>
                </a:solidFill>
              </a:rPr>
              <a:pPr defTabSz="683199"/>
              <a:t>‹#›</a:t>
            </a:fld>
            <a:endParaRPr lang="en-US" dirty="0">
              <a:solidFill>
                <a:prstClr val="black">
                  <a:tint val="75000"/>
                </a:prstClr>
              </a:solidFill>
            </a:endParaRPr>
          </a:p>
        </p:txBody>
      </p:sp>
    </p:spTree>
    <p:extLst>
      <p:ext uri="{BB962C8B-B14F-4D97-AF65-F5344CB8AC3E}">
        <p14:creationId xmlns:p14="http://schemas.microsoft.com/office/powerpoint/2010/main" val="318464739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68319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38" indent="-170838" algn="l" defTabSz="683199"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2513" indent="-170838" algn="l" defTabSz="683199"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4036" indent="-170838" algn="l" defTabSz="683199"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5560"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7085"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78759"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0359"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1958"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03633" indent="-170838" algn="l" defTabSz="683199"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3199" rtl="0" eaLnBrk="1" latinLnBrk="0" hangingPunct="1">
        <a:defRPr sz="1400" kern="1200">
          <a:solidFill>
            <a:schemeClr val="tx1"/>
          </a:solidFill>
          <a:latin typeface="+mn-lt"/>
          <a:ea typeface="+mn-ea"/>
          <a:cs typeface="+mn-cs"/>
        </a:defRPr>
      </a:lvl1pPr>
      <a:lvl2pPr marL="341525" algn="l" defTabSz="683199" rtl="0" eaLnBrk="1" latinLnBrk="0" hangingPunct="1">
        <a:defRPr sz="1400" kern="1200">
          <a:solidFill>
            <a:schemeClr val="tx1"/>
          </a:solidFill>
          <a:latin typeface="+mn-lt"/>
          <a:ea typeface="+mn-ea"/>
          <a:cs typeface="+mn-cs"/>
        </a:defRPr>
      </a:lvl2pPr>
      <a:lvl3pPr marL="683199" algn="l" defTabSz="683199" rtl="0" eaLnBrk="1" latinLnBrk="0" hangingPunct="1">
        <a:defRPr sz="1400" kern="1200">
          <a:solidFill>
            <a:schemeClr val="tx1"/>
          </a:solidFill>
          <a:latin typeface="+mn-lt"/>
          <a:ea typeface="+mn-ea"/>
          <a:cs typeface="+mn-cs"/>
        </a:defRPr>
      </a:lvl3pPr>
      <a:lvl4pPr marL="1024799" algn="l" defTabSz="683199" rtl="0" eaLnBrk="1" latinLnBrk="0" hangingPunct="1">
        <a:defRPr sz="1400" kern="1200">
          <a:solidFill>
            <a:schemeClr val="tx1"/>
          </a:solidFill>
          <a:latin typeface="+mn-lt"/>
          <a:ea typeface="+mn-ea"/>
          <a:cs typeface="+mn-cs"/>
        </a:defRPr>
      </a:lvl4pPr>
      <a:lvl5pPr marL="1366398" algn="l" defTabSz="683199" rtl="0" eaLnBrk="1" latinLnBrk="0" hangingPunct="1">
        <a:defRPr sz="1400" kern="1200">
          <a:solidFill>
            <a:schemeClr val="tx1"/>
          </a:solidFill>
          <a:latin typeface="+mn-lt"/>
          <a:ea typeface="+mn-ea"/>
          <a:cs typeface="+mn-cs"/>
        </a:defRPr>
      </a:lvl5pPr>
      <a:lvl6pPr marL="1708073" algn="l" defTabSz="683199" rtl="0" eaLnBrk="1" latinLnBrk="0" hangingPunct="1">
        <a:defRPr sz="1400" kern="1200">
          <a:solidFill>
            <a:schemeClr val="tx1"/>
          </a:solidFill>
          <a:latin typeface="+mn-lt"/>
          <a:ea typeface="+mn-ea"/>
          <a:cs typeface="+mn-cs"/>
        </a:defRPr>
      </a:lvl6pPr>
      <a:lvl7pPr marL="2049596" algn="l" defTabSz="683199" rtl="0" eaLnBrk="1" latinLnBrk="0" hangingPunct="1">
        <a:defRPr sz="1400" kern="1200">
          <a:solidFill>
            <a:schemeClr val="tx1"/>
          </a:solidFill>
          <a:latin typeface="+mn-lt"/>
          <a:ea typeface="+mn-ea"/>
          <a:cs typeface="+mn-cs"/>
        </a:defRPr>
      </a:lvl7pPr>
      <a:lvl8pPr marL="2391120" algn="l" defTabSz="683199" rtl="0" eaLnBrk="1" latinLnBrk="0" hangingPunct="1">
        <a:defRPr sz="1400" kern="1200">
          <a:solidFill>
            <a:schemeClr val="tx1"/>
          </a:solidFill>
          <a:latin typeface="+mn-lt"/>
          <a:ea typeface="+mn-ea"/>
          <a:cs typeface="+mn-cs"/>
        </a:defRPr>
      </a:lvl8pPr>
      <a:lvl9pPr marL="2732679" algn="l" defTabSz="683199"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358" tIns="45718" rIns="91358"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91358" tIns="45718" rIns="9135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408"/>
            <a:ext cx="20574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25"/>
            <a:fld id="{F21E3C0F-AC62-46E2-AB79-B7A2456B0A74}" type="datetimeFigureOut">
              <a:rPr lang="en-US" smtClean="0">
                <a:solidFill>
                  <a:prstClr val="black">
                    <a:tint val="75000"/>
                  </a:prstClr>
                </a:solidFill>
              </a:rPr>
              <a:pPr defTabSz="913425"/>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408"/>
            <a:ext cx="30861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25"/>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408"/>
            <a:ext cx="20574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25"/>
            <a:fld id="{34FFE549-7152-4F7E-A4B5-53D8388BF7BF}" type="slidenum">
              <a:rPr lang="en-US" smtClean="0">
                <a:solidFill>
                  <a:prstClr val="black">
                    <a:tint val="75000"/>
                  </a:prstClr>
                </a:solidFill>
              </a:rPr>
              <a:pPr defTabSz="913425"/>
              <a:t>‹#›</a:t>
            </a:fld>
            <a:endParaRPr lang="en-US" dirty="0">
              <a:solidFill>
                <a:prstClr val="black">
                  <a:tint val="75000"/>
                </a:prstClr>
              </a:solidFill>
            </a:endParaRPr>
          </a:p>
        </p:txBody>
      </p:sp>
    </p:spTree>
    <p:extLst>
      <p:ext uri="{BB962C8B-B14F-4D97-AF65-F5344CB8AC3E}">
        <p14:creationId xmlns:p14="http://schemas.microsoft.com/office/powerpoint/2010/main" val="122103292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9134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71" indent="-228371" algn="l" defTabSz="9134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09" indent="-228371" algn="l" defTabSz="9134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93" indent="-228371" algn="l" defTabSz="9134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480" indent="-228371" algn="l" defTabSz="9134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167" indent="-228371" algn="l" defTabSz="9134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905" indent="-228371" algn="l" defTabSz="9134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618" indent="-228371" algn="l" defTabSz="9134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330" indent="-228371" algn="l" defTabSz="9134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069" indent="-228371" algn="l" defTabSz="9134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25" rtl="0" eaLnBrk="1" latinLnBrk="0" hangingPunct="1">
        <a:defRPr sz="1900" kern="1200">
          <a:solidFill>
            <a:schemeClr val="tx1"/>
          </a:solidFill>
          <a:latin typeface="+mn-lt"/>
          <a:ea typeface="+mn-ea"/>
          <a:cs typeface="+mn-cs"/>
        </a:defRPr>
      </a:lvl1pPr>
      <a:lvl2pPr marL="456688" algn="l" defTabSz="913425" rtl="0" eaLnBrk="1" latinLnBrk="0" hangingPunct="1">
        <a:defRPr sz="1900" kern="1200">
          <a:solidFill>
            <a:schemeClr val="tx1"/>
          </a:solidFill>
          <a:latin typeface="+mn-lt"/>
          <a:ea typeface="+mn-ea"/>
          <a:cs typeface="+mn-cs"/>
        </a:defRPr>
      </a:lvl2pPr>
      <a:lvl3pPr marL="913425" algn="l" defTabSz="913425" rtl="0" eaLnBrk="1" latinLnBrk="0" hangingPunct="1">
        <a:defRPr sz="1900" kern="1200">
          <a:solidFill>
            <a:schemeClr val="tx1"/>
          </a:solidFill>
          <a:latin typeface="+mn-lt"/>
          <a:ea typeface="+mn-ea"/>
          <a:cs typeface="+mn-cs"/>
        </a:defRPr>
      </a:lvl3pPr>
      <a:lvl4pPr marL="1370138" algn="l" defTabSz="913425" rtl="0" eaLnBrk="1" latinLnBrk="0" hangingPunct="1">
        <a:defRPr sz="1900" kern="1200">
          <a:solidFill>
            <a:schemeClr val="tx1"/>
          </a:solidFill>
          <a:latin typeface="+mn-lt"/>
          <a:ea typeface="+mn-ea"/>
          <a:cs typeface="+mn-cs"/>
        </a:defRPr>
      </a:lvl4pPr>
      <a:lvl5pPr marL="1826850" algn="l" defTabSz="913425" rtl="0" eaLnBrk="1" latinLnBrk="0" hangingPunct="1">
        <a:defRPr sz="1900" kern="1200">
          <a:solidFill>
            <a:schemeClr val="tx1"/>
          </a:solidFill>
          <a:latin typeface="+mn-lt"/>
          <a:ea typeface="+mn-ea"/>
          <a:cs typeface="+mn-cs"/>
        </a:defRPr>
      </a:lvl5pPr>
      <a:lvl6pPr marL="2283589" algn="l" defTabSz="913425" rtl="0" eaLnBrk="1" latinLnBrk="0" hangingPunct="1">
        <a:defRPr sz="1900" kern="1200">
          <a:solidFill>
            <a:schemeClr val="tx1"/>
          </a:solidFill>
          <a:latin typeface="+mn-lt"/>
          <a:ea typeface="+mn-ea"/>
          <a:cs typeface="+mn-cs"/>
        </a:defRPr>
      </a:lvl6pPr>
      <a:lvl7pPr marL="2740274" algn="l" defTabSz="913425" rtl="0" eaLnBrk="1" latinLnBrk="0" hangingPunct="1">
        <a:defRPr sz="1900" kern="1200">
          <a:solidFill>
            <a:schemeClr val="tx1"/>
          </a:solidFill>
          <a:latin typeface="+mn-lt"/>
          <a:ea typeface="+mn-ea"/>
          <a:cs typeface="+mn-cs"/>
        </a:defRPr>
      </a:lvl7pPr>
      <a:lvl8pPr marL="3196960" algn="l" defTabSz="913425" rtl="0" eaLnBrk="1" latinLnBrk="0" hangingPunct="1">
        <a:defRPr sz="1900" kern="1200">
          <a:solidFill>
            <a:schemeClr val="tx1"/>
          </a:solidFill>
          <a:latin typeface="+mn-lt"/>
          <a:ea typeface="+mn-ea"/>
          <a:cs typeface="+mn-cs"/>
        </a:defRPr>
      </a:lvl8pPr>
      <a:lvl9pPr marL="3653648" algn="l" defTabSz="913425"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26" tIns="45718" rIns="9142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91426" tIns="45718" rIns="9142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488"/>
            <a:ext cx="2057400" cy="365125"/>
          </a:xfrm>
          <a:prstGeom prst="rect">
            <a:avLst/>
          </a:prstGeom>
        </p:spPr>
        <p:txBody>
          <a:bodyPr vert="horz" lIns="91426" tIns="45718" rIns="91426" bIns="45718" rtlCol="0" anchor="ctr"/>
          <a:lstStyle>
            <a:lvl1pPr algn="l">
              <a:defRPr sz="1200">
                <a:solidFill>
                  <a:schemeClr val="tx1">
                    <a:tint val="75000"/>
                  </a:schemeClr>
                </a:solidFill>
              </a:defRPr>
            </a:lvl1pPr>
          </a:lstStyle>
          <a:p>
            <a:pPr defTabSz="914219"/>
            <a:fld id="{C7671B16-C6B5-1341-884E-CE83C06A1E33}" type="datetimeFigureOut">
              <a:rPr lang="en-US" smtClean="0">
                <a:solidFill>
                  <a:prstClr val="black">
                    <a:tint val="75000"/>
                  </a:prstClr>
                </a:solidFill>
              </a:rPr>
              <a:pPr defTabSz="914219"/>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488"/>
            <a:ext cx="3086100" cy="365125"/>
          </a:xfrm>
          <a:prstGeom prst="rect">
            <a:avLst/>
          </a:prstGeom>
        </p:spPr>
        <p:txBody>
          <a:bodyPr vert="horz" lIns="91426" tIns="45718" rIns="91426" bIns="45718" rtlCol="0" anchor="ctr"/>
          <a:lstStyle>
            <a:lvl1pPr algn="ctr">
              <a:defRPr sz="1200">
                <a:solidFill>
                  <a:schemeClr val="tx1">
                    <a:tint val="75000"/>
                  </a:schemeClr>
                </a:solidFill>
              </a:defRPr>
            </a:lvl1pPr>
          </a:lstStyle>
          <a:p>
            <a:pPr defTabSz="91421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488"/>
            <a:ext cx="2057400" cy="365125"/>
          </a:xfrm>
          <a:prstGeom prst="rect">
            <a:avLst/>
          </a:prstGeom>
        </p:spPr>
        <p:txBody>
          <a:bodyPr vert="horz" lIns="91426" tIns="45718" rIns="91426" bIns="45718" rtlCol="0" anchor="ctr"/>
          <a:lstStyle>
            <a:lvl1pPr algn="r">
              <a:defRPr sz="1200">
                <a:solidFill>
                  <a:schemeClr val="tx1">
                    <a:tint val="75000"/>
                  </a:schemeClr>
                </a:solidFill>
              </a:defRPr>
            </a:lvl1pPr>
          </a:lstStyle>
          <a:p>
            <a:pPr defTabSz="914219"/>
            <a:fld id="{EEDAC491-FBBA-514C-B48C-AF976CEF179E}" type="slidenum">
              <a:rPr lang="en-US" smtClean="0">
                <a:solidFill>
                  <a:prstClr val="black">
                    <a:tint val="75000"/>
                  </a:prstClr>
                </a:solidFill>
              </a:rPr>
              <a:pPr defTabSz="914219"/>
              <a:t>‹#›</a:t>
            </a:fld>
            <a:endParaRPr lang="en-US" dirty="0">
              <a:solidFill>
                <a:prstClr val="black">
                  <a:tint val="75000"/>
                </a:prstClr>
              </a:solidFill>
            </a:endParaRPr>
          </a:p>
        </p:txBody>
      </p:sp>
    </p:spTree>
    <p:extLst>
      <p:ext uri="{BB962C8B-B14F-4D97-AF65-F5344CB8AC3E}">
        <p14:creationId xmlns:p14="http://schemas.microsoft.com/office/powerpoint/2010/main" val="202241856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9142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669" indent="-228557" algn="l" defTabSz="91421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774" indent="-228557" algn="l" defTabSz="91421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880"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6988"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098"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208"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316"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5429"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219" rtl="0" eaLnBrk="1" latinLnBrk="0" hangingPunct="1">
        <a:defRPr sz="1900" kern="1200">
          <a:solidFill>
            <a:schemeClr val="tx1"/>
          </a:solidFill>
          <a:latin typeface="+mn-lt"/>
          <a:ea typeface="+mn-ea"/>
          <a:cs typeface="+mn-cs"/>
        </a:defRPr>
      </a:lvl1pPr>
      <a:lvl2pPr marL="457108" algn="l" defTabSz="914219" rtl="0" eaLnBrk="1" latinLnBrk="0" hangingPunct="1">
        <a:defRPr sz="1900" kern="1200">
          <a:solidFill>
            <a:schemeClr val="tx1"/>
          </a:solidFill>
          <a:latin typeface="+mn-lt"/>
          <a:ea typeface="+mn-ea"/>
          <a:cs typeface="+mn-cs"/>
        </a:defRPr>
      </a:lvl2pPr>
      <a:lvl3pPr marL="914219" algn="l" defTabSz="914219" rtl="0" eaLnBrk="1" latinLnBrk="0" hangingPunct="1">
        <a:defRPr sz="1900" kern="1200">
          <a:solidFill>
            <a:schemeClr val="tx1"/>
          </a:solidFill>
          <a:latin typeface="+mn-lt"/>
          <a:ea typeface="+mn-ea"/>
          <a:cs typeface="+mn-cs"/>
        </a:defRPr>
      </a:lvl3pPr>
      <a:lvl4pPr marL="1371328" algn="l" defTabSz="914219" rtl="0" eaLnBrk="1" latinLnBrk="0" hangingPunct="1">
        <a:defRPr sz="1900" kern="1200">
          <a:solidFill>
            <a:schemeClr val="tx1"/>
          </a:solidFill>
          <a:latin typeface="+mn-lt"/>
          <a:ea typeface="+mn-ea"/>
          <a:cs typeface="+mn-cs"/>
        </a:defRPr>
      </a:lvl4pPr>
      <a:lvl5pPr marL="1828436" algn="l" defTabSz="914219" rtl="0" eaLnBrk="1" latinLnBrk="0" hangingPunct="1">
        <a:defRPr sz="1900" kern="1200">
          <a:solidFill>
            <a:schemeClr val="tx1"/>
          </a:solidFill>
          <a:latin typeface="+mn-lt"/>
          <a:ea typeface="+mn-ea"/>
          <a:cs typeface="+mn-cs"/>
        </a:defRPr>
      </a:lvl5pPr>
      <a:lvl6pPr marL="2285549" algn="l" defTabSz="914219" rtl="0" eaLnBrk="1" latinLnBrk="0" hangingPunct="1">
        <a:defRPr sz="1900" kern="1200">
          <a:solidFill>
            <a:schemeClr val="tx1"/>
          </a:solidFill>
          <a:latin typeface="+mn-lt"/>
          <a:ea typeface="+mn-ea"/>
          <a:cs typeface="+mn-cs"/>
        </a:defRPr>
      </a:lvl6pPr>
      <a:lvl7pPr marL="2742653" algn="l" defTabSz="914219" rtl="0" eaLnBrk="1" latinLnBrk="0" hangingPunct="1">
        <a:defRPr sz="1900" kern="1200">
          <a:solidFill>
            <a:schemeClr val="tx1"/>
          </a:solidFill>
          <a:latin typeface="+mn-lt"/>
          <a:ea typeface="+mn-ea"/>
          <a:cs typeface="+mn-cs"/>
        </a:defRPr>
      </a:lvl7pPr>
      <a:lvl8pPr marL="3199760" algn="l" defTabSz="914219" rtl="0" eaLnBrk="1" latinLnBrk="0" hangingPunct="1">
        <a:defRPr sz="1900" kern="1200">
          <a:solidFill>
            <a:schemeClr val="tx1"/>
          </a:solidFill>
          <a:latin typeface="+mn-lt"/>
          <a:ea typeface="+mn-ea"/>
          <a:cs typeface="+mn-cs"/>
        </a:defRPr>
      </a:lvl8pPr>
      <a:lvl9pPr marL="3656867" algn="l" defTabSz="914219"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26" tIns="45718" rIns="9142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91426" tIns="45718" rIns="9142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484"/>
            <a:ext cx="2057400" cy="365125"/>
          </a:xfrm>
          <a:prstGeom prst="rect">
            <a:avLst/>
          </a:prstGeom>
        </p:spPr>
        <p:txBody>
          <a:bodyPr vert="horz" lIns="91426" tIns="45718" rIns="91426" bIns="45718" rtlCol="0" anchor="ctr"/>
          <a:lstStyle>
            <a:lvl1pPr algn="l">
              <a:defRPr sz="1200">
                <a:solidFill>
                  <a:schemeClr val="tx1">
                    <a:tint val="75000"/>
                  </a:schemeClr>
                </a:solidFill>
              </a:defRPr>
            </a:lvl1pPr>
          </a:lstStyle>
          <a:p>
            <a:pPr defTabSz="914219"/>
            <a:fld id="{C7671B16-C6B5-1341-884E-CE83C06A1E33}" type="datetimeFigureOut">
              <a:rPr lang="en-US" smtClean="0">
                <a:solidFill>
                  <a:prstClr val="black">
                    <a:tint val="75000"/>
                  </a:prstClr>
                </a:solidFill>
              </a:rPr>
              <a:pPr defTabSz="914219"/>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484"/>
            <a:ext cx="3086100" cy="365125"/>
          </a:xfrm>
          <a:prstGeom prst="rect">
            <a:avLst/>
          </a:prstGeom>
        </p:spPr>
        <p:txBody>
          <a:bodyPr vert="horz" lIns="91426" tIns="45718" rIns="91426" bIns="45718" rtlCol="0" anchor="ctr"/>
          <a:lstStyle>
            <a:lvl1pPr algn="ctr">
              <a:defRPr sz="1200">
                <a:solidFill>
                  <a:schemeClr val="tx1">
                    <a:tint val="75000"/>
                  </a:schemeClr>
                </a:solidFill>
              </a:defRPr>
            </a:lvl1pPr>
          </a:lstStyle>
          <a:p>
            <a:pPr defTabSz="91421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484"/>
            <a:ext cx="2057400" cy="365125"/>
          </a:xfrm>
          <a:prstGeom prst="rect">
            <a:avLst/>
          </a:prstGeom>
        </p:spPr>
        <p:txBody>
          <a:bodyPr vert="horz" lIns="91426" tIns="45718" rIns="91426" bIns="45718" rtlCol="0" anchor="ctr"/>
          <a:lstStyle>
            <a:lvl1pPr algn="r">
              <a:defRPr sz="1200">
                <a:solidFill>
                  <a:schemeClr val="tx1">
                    <a:tint val="75000"/>
                  </a:schemeClr>
                </a:solidFill>
              </a:defRPr>
            </a:lvl1pPr>
          </a:lstStyle>
          <a:p>
            <a:pPr defTabSz="914219"/>
            <a:fld id="{EEDAC491-FBBA-514C-B48C-AF976CEF179E}" type="slidenum">
              <a:rPr lang="en-US" smtClean="0">
                <a:solidFill>
                  <a:prstClr val="black">
                    <a:tint val="75000"/>
                  </a:prstClr>
                </a:solidFill>
              </a:rPr>
              <a:pPr defTabSz="914219"/>
              <a:t>‹#›</a:t>
            </a:fld>
            <a:endParaRPr lang="en-US" dirty="0">
              <a:solidFill>
                <a:prstClr val="black">
                  <a:tint val="75000"/>
                </a:prstClr>
              </a:solidFill>
            </a:endParaRPr>
          </a:p>
        </p:txBody>
      </p:sp>
    </p:spTree>
    <p:extLst>
      <p:ext uri="{BB962C8B-B14F-4D97-AF65-F5344CB8AC3E}">
        <p14:creationId xmlns:p14="http://schemas.microsoft.com/office/powerpoint/2010/main" val="2096540636"/>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9142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669" indent="-228557" algn="l" defTabSz="91421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774" indent="-228557" algn="l" defTabSz="91421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880"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6988"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098"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208"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316"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5429" indent="-228557" algn="l" defTabSz="91421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219" rtl="0" eaLnBrk="1" latinLnBrk="0" hangingPunct="1">
        <a:defRPr sz="1900" kern="1200">
          <a:solidFill>
            <a:schemeClr val="tx1"/>
          </a:solidFill>
          <a:latin typeface="+mn-lt"/>
          <a:ea typeface="+mn-ea"/>
          <a:cs typeface="+mn-cs"/>
        </a:defRPr>
      </a:lvl1pPr>
      <a:lvl2pPr marL="457108" algn="l" defTabSz="914219" rtl="0" eaLnBrk="1" latinLnBrk="0" hangingPunct="1">
        <a:defRPr sz="1900" kern="1200">
          <a:solidFill>
            <a:schemeClr val="tx1"/>
          </a:solidFill>
          <a:latin typeface="+mn-lt"/>
          <a:ea typeface="+mn-ea"/>
          <a:cs typeface="+mn-cs"/>
        </a:defRPr>
      </a:lvl2pPr>
      <a:lvl3pPr marL="914219" algn="l" defTabSz="914219" rtl="0" eaLnBrk="1" latinLnBrk="0" hangingPunct="1">
        <a:defRPr sz="1900" kern="1200">
          <a:solidFill>
            <a:schemeClr val="tx1"/>
          </a:solidFill>
          <a:latin typeface="+mn-lt"/>
          <a:ea typeface="+mn-ea"/>
          <a:cs typeface="+mn-cs"/>
        </a:defRPr>
      </a:lvl3pPr>
      <a:lvl4pPr marL="1371328" algn="l" defTabSz="914219" rtl="0" eaLnBrk="1" latinLnBrk="0" hangingPunct="1">
        <a:defRPr sz="1900" kern="1200">
          <a:solidFill>
            <a:schemeClr val="tx1"/>
          </a:solidFill>
          <a:latin typeface="+mn-lt"/>
          <a:ea typeface="+mn-ea"/>
          <a:cs typeface="+mn-cs"/>
        </a:defRPr>
      </a:lvl4pPr>
      <a:lvl5pPr marL="1828436" algn="l" defTabSz="914219" rtl="0" eaLnBrk="1" latinLnBrk="0" hangingPunct="1">
        <a:defRPr sz="1900" kern="1200">
          <a:solidFill>
            <a:schemeClr val="tx1"/>
          </a:solidFill>
          <a:latin typeface="+mn-lt"/>
          <a:ea typeface="+mn-ea"/>
          <a:cs typeface="+mn-cs"/>
        </a:defRPr>
      </a:lvl5pPr>
      <a:lvl6pPr marL="2285549" algn="l" defTabSz="914219" rtl="0" eaLnBrk="1" latinLnBrk="0" hangingPunct="1">
        <a:defRPr sz="1900" kern="1200">
          <a:solidFill>
            <a:schemeClr val="tx1"/>
          </a:solidFill>
          <a:latin typeface="+mn-lt"/>
          <a:ea typeface="+mn-ea"/>
          <a:cs typeface="+mn-cs"/>
        </a:defRPr>
      </a:lvl6pPr>
      <a:lvl7pPr marL="2742653" algn="l" defTabSz="914219" rtl="0" eaLnBrk="1" latinLnBrk="0" hangingPunct="1">
        <a:defRPr sz="1900" kern="1200">
          <a:solidFill>
            <a:schemeClr val="tx1"/>
          </a:solidFill>
          <a:latin typeface="+mn-lt"/>
          <a:ea typeface="+mn-ea"/>
          <a:cs typeface="+mn-cs"/>
        </a:defRPr>
      </a:lvl7pPr>
      <a:lvl8pPr marL="3199760" algn="l" defTabSz="914219" rtl="0" eaLnBrk="1" latinLnBrk="0" hangingPunct="1">
        <a:defRPr sz="1900" kern="1200">
          <a:solidFill>
            <a:schemeClr val="tx1"/>
          </a:solidFill>
          <a:latin typeface="+mn-lt"/>
          <a:ea typeface="+mn-ea"/>
          <a:cs typeface="+mn-cs"/>
        </a:defRPr>
      </a:lvl8pPr>
      <a:lvl9pPr marL="3656867" algn="l" defTabSz="91421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8534" tIns="34289" rIns="68534"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8534" tIns="34289" rIns="68534"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8534" tIns="34289" rIns="68534" bIns="34289" rtlCol="0" anchor="ctr"/>
          <a:lstStyle>
            <a:lvl1pPr algn="l">
              <a:defRPr sz="900">
                <a:solidFill>
                  <a:schemeClr val="tx1">
                    <a:tint val="75000"/>
                  </a:schemeClr>
                </a:solidFill>
              </a:defRPr>
            </a:lvl1pPr>
          </a:lstStyle>
          <a:p>
            <a:pPr defTabSz="685273"/>
            <a:fld id="{C7671B16-C6B5-1341-884E-CE83C06A1E33}" type="datetimeFigureOut">
              <a:rPr lang="en-US" smtClean="0">
                <a:solidFill>
                  <a:prstClr val="black">
                    <a:tint val="75000"/>
                  </a:prstClr>
                </a:solidFill>
              </a:rPr>
              <a:pPr defTabSz="685273"/>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8534" tIns="34289" rIns="68534" bIns="34289" rtlCol="0" anchor="ctr"/>
          <a:lstStyle>
            <a:lvl1pPr algn="ctr">
              <a:defRPr sz="900">
                <a:solidFill>
                  <a:schemeClr val="tx1">
                    <a:tint val="75000"/>
                  </a:schemeClr>
                </a:solidFill>
              </a:defRPr>
            </a:lvl1pPr>
          </a:lstStyle>
          <a:p>
            <a:pPr defTabSz="68527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8534" tIns="34289" rIns="68534" bIns="34289" rtlCol="0" anchor="ctr"/>
          <a:lstStyle>
            <a:lvl1pPr algn="r">
              <a:defRPr sz="900">
                <a:solidFill>
                  <a:schemeClr val="tx1">
                    <a:tint val="75000"/>
                  </a:schemeClr>
                </a:solidFill>
              </a:defRPr>
            </a:lvl1pPr>
          </a:lstStyle>
          <a:p>
            <a:pPr defTabSz="685273"/>
            <a:fld id="{EEDAC491-FBBA-514C-B48C-AF976CEF179E}" type="slidenum">
              <a:rPr lang="en-US" smtClean="0">
                <a:solidFill>
                  <a:prstClr val="black">
                    <a:tint val="75000"/>
                  </a:prstClr>
                </a:solidFill>
              </a:rPr>
              <a:pPr defTabSz="685273"/>
              <a:t>‹#›</a:t>
            </a:fld>
            <a:endParaRPr lang="en-US" dirty="0">
              <a:solidFill>
                <a:prstClr val="black">
                  <a:tint val="75000"/>
                </a:prstClr>
              </a:solidFill>
            </a:endParaRPr>
          </a:p>
        </p:txBody>
      </p:sp>
    </p:spTree>
    <p:extLst>
      <p:ext uri="{BB962C8B-B14F-4D97-AF65-F5344CB8AC3E}">
        <p14:creationId xmlns:p14="http://schemas.microsoft.com/office/powerpoint/2010/main" val="1379154783"/>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852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26" indent="-171326" algn="l" defTabSz="68527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3977" indent="-171326" algn="l" defTabSz="68527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6598" indent="-171326" algn="l" defTabSz="68527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9220" indent="-171326" algn="l" defTabSz="685273"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1843" indent="-171326" algn="l" defTabSz="685273"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4493" indent="-171326" algn="l" defTabSz="68527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7130" indent="-171326" algn="l" defTabSz="68527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9766" indent="-171326" algn="l" defTabSz="68527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2417" indent="-171326" algn="l" defTabSz="68527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273" rtl="0" eaLnBrk="1" latinLnBrk="0" hangingPunct="1">
        <a:defRPr sz="1400" kern="1200">
          <a:solidFill>
            <a:schemeClr val="tx1"/>
          </a:solidFill>
          <a:latin typeface="+mn-lt"/>
          <a:ea typeface="+mn-ea"/>
          <a:cs typeface="+mn-cs"/>
        </a:defRPr>
      </a:lvl1pPr>
      <a:lvl2pPr marL="342623" algn="l" defTabSz="685273" rtl="0" eaLnBrk="1" latinLnBrk="0" hangingPunct="1">
        <a:defRPr sz="1400" kern="1200">
          <a:solidFill>
            <a:schemeClr val="tx1"/>
          </a:solidFill>
          <a:latin typeface="+mn-lt"/>
          <a:ea typeface="+mn-ea"/>
          <a:cs typeface="+mn-cs"/>
        </a:defRPr>
      </a:lvl2pPr>
      <a:lvl3pPr marL="685273" algn="l" defTabSz="685273" rtl="0" eaLnBrk="1" latinLnBrk="0" hangingPunct="1">
        <a:defRPr sz="1400" kern="1200">
          <a:solidFill>
            <a:schemeClr val="tx1"/>
          </a:solidFill>
          <a:latin typeface="+mn-lt"/>
          <a:ea typeface="+mn-ea"/>
          <a:cs typeface="+mn-cs"/>
        </a:defRPr>
      </a:lvl3pPr>
      <a:lvl4pPr marL="1027910" algn="l" defTabSz="685273" rtl="0" eaLnBrk="1" latinLnBrk="0" hangingPunct="1">
        <a:defRPr sz="1400" kern="1200">
          <a:solidFill>
            <a:schemeClr val="tx1"/>
          </a:solidFill>
          <a:latin typeface="+mn-lt"/>
          <a:ea typeface="+mn-ea"/>
          <a:cs typeface="+mn-cs"/>
        </a:defRPr>
      </a:lvl4pPr>
      <a:lvl5pPr marL="1370546" algn="l" defTabSz="685273" rtl="0" eaLnBrk="1" latinLnBrk="0" hangingPunct="1">
        <a:defRPr sz="1400" kern="1200">
          <a:solidFill>
            <a:schemeClr val="tx1"/>
          </a:solidFill>
          <a:latin typeface="+mn-lt"/>
          <a:ea typeface="+mn-ea"/>
          <a:cs typeface="+mn-cs"/>
        </a:defRPr>
      </a:lvl5pPr>
      <a:lvl6pPr marL="1713197" algn="l" defTabSz="685273" rtl="0" eaLnBrk="1" latinLnBrk="0" hangingPunct="1">
        <a:defRPr sz="1400" kern="1200">
          <a:solidFill>
            <a:schemeClr val="tx1"/>
          </a:solidFill>
          <a:latin typeface="+mn-lt"/>
          <a:ea typeface="+mn-ea"/>
          <a:cs typeface="+mn-cs"/>
        </a:defRPr>
      </a:lvl6pPr>
      <a:lvl7pPr marL="2055818" algn="l" defTabSz="685273" rtl="0" eaLnBrk="1" latinLnBrk="0" hangingPunct="1">
        <a:defRPr sz="1400" kern="1200">
          <a:solidFill>
            <a:schemeClr val="tx1"/>
          </a:solidFill>
          <a:latin typeface="+mn-lt"/>
          <a:ea typeface="+mn-ea"/>
          <a:cs typeface="+mn-cs"/>
        </a:defRPr>
      </a:lvl7pPr>
      <a:lvl8pPr marL="2398440" algn="l" defTabSz="685273" rtl="0" eaLnBrk="1" latinLnBrk="0" hangingPunct="1">
        <a:defRPr sz="1400" kern="1200">
          <a:solidFill>
            <a:schemeClr val="tx1"/>
          </a:solidFill>
          <a:latin typeface="+mn-lt"/>
          <a:ea typeface="+mn-ea"/>
          <a:cs typeface="+mn-cs"/>
        </a:defRPr>
      </a:lvl8pPr>
      <a:lvl9pPr marL="2741063" algn="l" defTabSz="685273"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5970" tIns="34289" rIns="65970"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5970" tIns="34289" rIns="65970"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5970" tIns="34289" rIns="65970" bIns="34289" rtlCol="0" anchor="ctr"/>
          <a:lstStyle>
            <a:lvl1pPr algn="l">
              <a:defRPr sz="900">
                <a:solidFill>
                  <a:schemeClr val="tx1">
                    <a:tint val="75000"/>
                  </a:schemeClr>
                </a:solidFill>
              </a:defRPr>
            </a:lvl1pPr>
          </a:lstStyle>
          <a:p>
            <a:pPr defTabSz="656773"/>
            <a:fld id="{F2B2329B-0232-4C5F-976A-676715CDB8A7}" type="datetimeFigureOut">
              <a:rPr lang="en-US" smtClean="0">
                <a:solidFill>
                  <a:srgbClr val="000000">
                    <a:tint val="75000"/>
                  </a:srgbClr>
                </a:solidFill>
              </a:rPr>
              <a:pPr defTabSz="656773"/>
              <a:t>5/3/2017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5970" tIns="34289" rIns="65970" bIns="34289" rtlCol="0" anchor="ctr"/>
          <a:lstStyle>
            <a:lvl1pPr algn="ctr">
              <a:defRPr sz="900">
                <a:solidFill>
                  <a:schemeClr val="tx1">
                    <a:tint val="75000"/>
                  </a:schemeClr>
                </a:solidFill>
              </a:defRPr>
            </a:lvl1pPr>
          </a:lstStyle>
          <a:p>
            <a:pPr defTabSz="656773"/>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5970" tIns="34289" rIns="65970" bIns="34289" rtlCol="0" anchor="ctr"/>
          <a:lstStyle>
            <a:lvl1pPr algn="r">
              <a:defRPr sz="900">
                <a:solidFill>
                  <a:schemeClr val="tx1">
                    <a:tint val="75000"/>
                  </a:schemeClr>
                </a:solidFill>
              </a:defRPr>
            </a:lvl1pPr>
          </a:lstStyle>
          <a:p>
            <a:pPr defTabSz="656773"/>
            <a:fld id="{E76EC942-C0EE-4E0F-9390-88C75B5F5C58}" type="slidenum">
              <a:rPr lang="en-US" smtClean="0">
                <a:solidFill>
                  <a:srgbClr val="000000">
                    <a:tint val="75000"/>
                  </a:srgbClr>
                </a:solidFill>
              </a:rPr>
              <a:pPr defTabSz="656773"/>
              <a:t>‹#›</a:t>
            </a:fld>
            <a:endParaRPr lang="en-US" dirty="0">
              <a:solidFill>
                <a:srgbClr val="000000">
                  <a:tint val="75000"/>
                </a:srgbClr>
              </a:solidFill>
            </a:endParaRPr>
          </a:p>
        </p:txBody>
      </p:sp>
    </p:spTree>
    <p:extLst>
      <p:ext uri="{BB962C8B-B14F-4D97-AF65-F5344CB8AC3E}">
        <p14:creationId xmlns:p14="http://schemas.microsoft.com/office/powerpoint/2010/main" val="2726776564"/>
      </p:ext>
    </p:extLst>
  </p:cSld>
  <p:clrMap bg1="lt1" tx1="dk1" bg2="lt2" tx2="dk2" accent1="accent1" accent2="accent2" accent3="accent3" accent4="accent4" accent5="accent5" accent6="accent6" hlink="hlink" folHlink="folHlink"/>
  <p:sldLayoutIdLst>
    <p:sldLayoutId id="2147484128"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56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4490" indent="-164490" algn="l" defTabSz="656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3469" indent="-164490" algn="l" defTabSz="656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20709" indent="-164490" algn="l" defTabSz="656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8958"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7466"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6104"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34166"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62495"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90827" indent="-164490" algn="l" defTabSz="6567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6773" rtl="0" eaLnBrk="1" latinLnBrk="0" hangingPunct="1">
        <a:defRPr sz="1400" kern="1200">
          <a:solidFill>
            <a:schemeClr val="tx1"/>
          </a:solidFill>
          <a:latin typeface="+mn-lt"/>
          <a:ea typeface="+mn-ea"/>
          <a:cs typeface="+mn-cs"/>
        </a:defRPr>
      </a:lvl1pPr>
      <a:lvl2pPr marL="328104" algn="l" defTabSz="656773" rtl="0" eaLnBrk="1" latinLnBrk="0" hangingPunct="1">
        <a:defRPr sz="1400" kern="1200">
          <a:solidFill>
            <a:schemeClr val="tx1"/>
          </a:solidFill>
          <a:latin typeface="+mn-lt"/>
          <a:ea typeface="+mn-ea"/>
          <a:cs typeface="+mn-cs"/>
        </a:defRPr>
      </a:lvl2pPr>
      <a:lvl3pPr marL="656773" algn="l" defTabSz="656773" rtl="0" eaLnBrk="1" latinLnBrk="0" hangingPunct="1">
        <a:defRPr sz="1400" kern="1200">
          <a:solidFill>
            <a:schemeClr val="tx1"/>
          </a:solidFill>
          <a:latin typeface="+mn-lt"/>
          <a:ea typeface="+mn-ea"/>
          <a:cs typeface="+mn-cs"/>
        </a:defRPr>
      </a:lvl3pPr>
      <a:lvl4pPr marL="985334" algn="l" defTabSz="656773" rtl="0" eaLnBrk="1" latinLnBrk="0" hangingPunct="1">
        <a:defRPr sz="1400" kern="1200">
          <a:solidFill>
            <a:schemeClr val="tx1"/>
          </a:solidFill>
          <a:latin typeface="+mn-lt"/>
          <a:ea typeface="+mn-ea"/>
          <a:cs typeface="+mn-cs"/>
        </a:defRPr>
      </a:lvl4pPr>
      <a:lvl5pPr marL="1313690" algn="l" defTabSz="656773" rtl="0" eaLnBrk="1" latinLnBrk="0" hangingPunct="1">
        <a:defRPr sz="1400" kern="1200">
          <a:solidFill>
            <a:schemeClr val="tx1"/>
          </a:solidFill>
          <a:latin typeface="+mn-lt"/>
          <a:ea typeface="+mn-ea"/>
          <a:cs typeface="+mn-cs"/>
        </a:defRPr>
      </a:lvl5pPr>
      <a:lvl6pPr marL="1641742" algn="l" defTabSz="656773" rtl="0" eaLnBrk="1" latinLnBrk="0" hangingPunct="1">
        <a:defRPr sz="1400" kern="1200">
          <a:solidFill>
            <a:schemeClr val="tx1"/>
          </a:solidFill>
          <a:latin typeface="+mn-lt"/>
          <a:ea typeface="+mn-ea"/>
          <a:cs typeface="+mn-cs"/>
        </a:defRPr>
      </a:lvl6pPr>
      <a:lvl7pPr marL="1969874" algn="l" defTabSz="656773" rtl="0" eaLnBrk="1" latinLnBrk="0" hangingPunct="1">
        <a:defRPr sz="1400" kern="1200">
          <a:solidFill>
            <a:schemeClr val="tx1"/>
          </a:solidFill>
          <a:latin typeface="+mn-lt"/>
          <a:ea typeface="+mn-ea"/>
          <a:cs typeface="+mn-cs"/>
        </a:defRPr>
      </a:lvl7pPr>
      <a:lvl8pPr marL="2298320" algn="l" defTabSz="656773" rtl="0" eaLnBrk="1" latinLnBrk="0" hangingPunct="1">
        <a:defRPr sz="1400" kern="1200">
          <a:solidFill>
            <a:schemeClr val="tx1"/>
          </a:solidFill>
          <a:latin typeface="+mn-lt"/>
          <a:ea typeface="+mn-ea"/>
          <a:cs typeface="+mn-cs"/>
        </a:defRPr>
      </a:lvl8pPr>
      <a:lvl9pPr marL="2626673" algn="l" defTabSz="656773"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8483" tIns="34289" rIns="68483"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8483" tIns="34289" rIns="68483"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8483" tIns="34289" rIns="68483" bIns="34289" rtlCol="0" anchor="ctr"/>
          <a:lstStyle>
            <a:lvl1pPr algn="l">
              <a:defRPr sz="900">
                <a:solidFill>
                  <a:schemeClr val="tx1">
                    <a:tint val="75000"/>
                  </a:schemeClr>
                </a:solidFill>
              </a:defRPr>
            </a:lvl1pPr>
          </a:lstStyle>
          <a:p>
            <a:pPr defTabSz="684678"/>
            <a:fld id="{F21E3C0F-AC62-46E2-AB79-B7A2456B0A74}" type="datetimeFigureOut">
              <a:rPr lang="en-US" smtClean="0">
                <a:solidFill>
                  <a:prstClr val="black">
                    <a:tint val="75000"/>
                  </a:prstClr>
                </a:solidFill>
              </a:rPr>
              <a:pPr defTabSz="684678"/>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8483" tIns="34289" rIns="68483" bIns="34289" rtlCol="0" anchor="ctr"/>
          <a:lstStyle>
            <a:lvl1pPr algn="ctr">
              <a:defRPr sz="900">
                <a:solidFill>
                  <a:schemeClr val="tx1">
                    <a:tint val="75000"/>
                  </a:schemeClr>
                </a:solidFill>
              </a:defRPr>
            </a:lvl1pPr>
          </a:lstStyle>
          <a:p>
            <a:pPr defTabSz="684678"/>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8483" tIns="34289" rIns="68483" bIns="34289" rtlCol="0" anchor="ctr"/>
          <a:lstStyle>
            <a:lvl1pPr algn="r">
              <a:defRPr sz="900">
                <a:solidFill>
                  <a:schemeClr val="tx1">
                    <a:tint val="75000"/>
                  </a:schemeClr>
                </a:solidFill>
              </a:defRPr>
            </a:lvl1pPr>
          </a:lstStyle>
          <a:p>
            <a:pPr defTabSz="684678"/>
            <a:fld id="{34FFE549-7152-4F7E-A4B5-53D8388BF7BF}" type="slidenum">
              <a:rPr lang="en-US" smtClean="0">
                <a:solidFill>
                  <a:prstClr val="black">
                    <a:tint val="75000"/>
                  </a:prstClr>
                </a:solidFill>
              </a:rPr>
              <a:pPr defTabSz="684678"/>
              <a:t>‹#›</a:t>
            </a:fld>
            <a:endParaRPr lang="en-US" dirty="0">
              <a:solidFill>
                <a:prstClr val="black">
                  <a:tint val="75000"/>
                </a:prstClr>
              </a:solidFill>
            </a:endParaRPr>
          </a:p>
        </p:txBody>
      </p:sp>
    </p:spTree>
    <p:extLst>
      <p:ext uri="{BB962C8B-B14F-4D97-AF65-F5344CB8AC3E}">
        <p14:creationId xmlns:p14="http://schemas.microsoft.com/office/powerpoint/2010/main" val="1207925923"/>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8467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86" indent="-171186" algn="l" defTabSz="68467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557" indent="-171186" algn="l" defTabSz="68467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863" indent="-171186" algn="l" defTabSz="68467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170"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478"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848"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187"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526"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897"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78" rtl="0" eaLnBrk="1" latinLnBrk="0" hangingPunct="1">
        <a:defRPr sz="1400" kern="1200">
          <a:solidFill>
            <a:schemeClr val="tx1"/>
          </a:solidFill>
          <a:latin typeface="+mn-lt"/>
          <a:ea typeface="+mn-ea"/>
          <a:cs typeface="+mn-cs"/>
        </a:defRPr>
      </a:lvl1pPr>
      <a:lvl2pPr marL="342308" algn="l" defTabSz="684678" rtl="0" eaLnBrk="1" latinLnBrk="0" hangingPunct="1">
        <a:defRPr sz="1400" kern="1200">
          <a:solidFill>
            <a:schemeClr val="tx1"/>
          </a:solidFill>
          <a:latin typeface="+mn-lt"/>
          <a:ea typeface="+mn-ea"/>
          <a:cs typeface="+mn-cs"/>
        </a:defRPr>
      </a:lvl2pPr>
      <a:lvl3pPr marL="684678" algn="l" defTabSz="684678" rtl="0" eaLnBrk="1" latinLnBrk="0" hangingPunct="1">
        <a:defRPr sz="1400" kern="1200">
          <a:solidFill>
            <a:schemeClr val="tx1"/>
          </a:solidFill>
          <a:latin typeface="+mn-lt"/>
          <a:ea typeface="+mn-ea"/>
          <a:cs typeface="+mn-cs"/>
        </a:defRPr>
      </a:lvl3pPr>
      <a:lvl4pPr marL="1027017" algn="l" defTabSz="684678" rtl="0" eaLnBrk="1" latinLnBrk="0" hangingPunct="1">
        <a:defRPr sz="1400" kern="1200">
          <a:solidFill>
            <a:schemeClr val="tx1"/>
          </a:solidFill>
          <a:latin typeface="+mn-lt"/>
          <a:ea typeface="+mn-ea"/>
          <a:cs typeface="+mn-cs"/>
        </a:defRPr>
      </a:lvl4pPr>
      <a:lvl5pPr marL="1369356" algn="l" defTabSz="684678" rtl="0" eaLnBrk="1" latinLnBrk="0" hangingPunct="1">
        <a:defRPr sz="1400" kern="1200">
          <a:solidFill>
            <a:schemeClr val="tx1"/>
          </a:solidFill>
          <a:latin typeface="+mn-lt"/>
          <a:ea typeface="+mn-ea"/>
          <a:cs typeface="+mn-cs"/>
        </a:defRPr>
      </a:lvl5pPr>
      <a:lvl6pPr marL="1711727" algn="l" defTabSz="684678" rtl="0" eaLnBrk="1" latinLnBrk="0" hangingPunct="1">
        <a:defRPr sz="1400" kern="1200">
          <a:solidFill>
            <a:schemeClr val="tx1"/>
          </a:solidFill>
          <a:latin typeface="+mn-lt"/>
          <a:ea typeface="+mn-ea"/>
          <a:cs typeface="+mn-cs"/>
        </a:defRPr>
      </a:lvl6pPr>
      <a:lvl7pPr marL="2054033" algn="l" defTabSz="684678" rtl="0" eaLnBrk="1" latinLnBrk="0" hangingPunct="1">
        <a:defRPr sz="1400" kern="1200">
          <a:solidFill>
            <a:schemeClr val="tx1"/>
          </a:solidFill>
          <a:latin typeface="+mn-lt"/>
          <a:ea typeface="+mn-ea"/>
          <a:cs typeface="+mn-cs"/>
        </a:defRPr>
      </a:lvl7pPr>
      <a:lvl8pPr marL="2396340" algn="l" defTabSz="684678" rtl="0" eaLnBrk="1" latinLnBrk="0" hangingPunct="1">
        <a:defRPr sz="1400" kern="1200">
          <a:solidFill>
            <a:schemeClr val="tx1"/>
          </a:solidFill>
          <a:latin typeface="+mn-lt"/>
          <a:ea typeface="+mn-ea"/>
          <a:cs typeface="+mn-cs"/>
        </a:defRPr>
      </a:lvl8pPr>
      <a:lvl9pPr marL="2738648" algn="l" defTabSz="684678" rtl="0" eaLnBrk="1" latinLnBrk="0"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57475" y="365129"/>
            <a:ext cx="5857876"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57518" y="1825696"/>
            <a:ext cx="6234545" cy="482455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5487754"/>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378"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HelveticaNeueDeskInterface-Regular" charset="-120"/>
        <a:buChar char="–"/>
        <a:defRPr sz="2000" kern="1200">
          <a:solidFill>
            <a:schemeClr val="tx1"/>
          </a:solidFill>
          <a:latin typeface="+mn-lt"/>
          <a:ea typeface="+mn-ea"/>
          <a:cs typeface="+mn-cs"/>
        </a:defRPr>
      </a:lvl2pPr>
      <a:lvl3pPr marL="1257269" indent="-342892" algn="l" defTabSz="914378" rtl="0" eaLnBrk="1" latinLnBrk="0" hangingPunct="1">
        <a:lnSpc>
          <a:spcPct val="90000"/>
        </a:lnSpc>
        <a:spcBef>
          <a:spcPts val="500"/>
        </a:spcBef>
        <a:buFont typeface="+mj-lt"/>
        <a:buAutoNum type="alphaLcParenR"/>
        <a:defRPr sz="1800" kern="1200">
          <a:solidFill>
            <a:schemeClr val="tx1"/>
          </a:solidFill>
          <a:latin typeface="+mn-lt"/>
          <a:ea typeface="+mn-ea"/>
          <a:cs typeface="+mn-cs"/>
        </a:defRPr>
      </a:lvl3pPr>
      <a:lvl4pPr marL="1714457" indent="-342892" algn="l" defTabSz="914378" rtl="0" eaLnBrk="1" latinLnBrk="0" hangingPunct="1">
        <a:lnSpc>
          <a:spcPct val="90000"/>
        </a:lnSpc>
        <a:spcBef>
          <a:spcPts val="500"/>
        </a:spcBef>
        <a:buFont typeface="+mj-lt"/>
        <a:buAutoNum type="arabicParenR"/>
        <a:defRPr sz="16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Wingdings" charset="2"/>
        <a:buChar char="ü"/>
        <a:defRPr sz="16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65993" tIns="34289" rIns="65993"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5993" tIns="34289" rIns="65993"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0"/>
            <a:ext cx="2057400" cy="365125"/>
          </a:xfrm>
          <a:prstGeom prst="rect">
            <a:avLst/>
          </a:prstGeom>
        </p:spPr>
        <p:txBody>
          <a:bodyPr vert="horz" lIns="65993" tIns="34289" rIns="65993" bIns="34289" rtlCol="0" anchor="ctr"/>
          <a:lstStyle>
            <a:lvl1pPr algn="l">
              <a:defRPr sz="900">
                <a:solidFill>
                  <a:schemeClr val="tx1">
                    <a:tint val="75000"/>
                  </a:schemeClr>
                </a:solidFill>
              </a:defRPr>
            </a:lvl1pPr>
          </a:lstStyle>
          <a:p>
            <a:pPr defTabSz="657020"/>
            <a:fld id="{F2B2329B-0232-4C5F-976A-676715CDB8A7}" type="datetimeFigureOut">
              <a:rPr lang="en-US" smtClean="0">
                <a:solidFill>
                  <a:srgbClr val="000000">
                    <a:tint val="75000"/>
                  </a:srgbClr>
                </a:solidFill>
              </a:rPr>
              <a:pPr defTabSz="657020"/>
              <a:t>5/3/2017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80"/>
            <a:ext cx="3086100" cy="365125"/>
          </a:xfrm>
          <a:prstGeom prst="rect">
            <a:avLst/>
          </a:prstGeom>
        </p:spPr>
        <p:txBody>
          <a:bodyPr vert="horz" lIns="65993" tIns="34289" rIns="65993" bIns="34289" rtlCol="0" anchor="ctr"/>
          <a:lstStyle>
            <a:lvl1pPr algn="ctr">
              <a:defRPr sz="900">
                <a:solidFill>
                  <a:schemeClr val="tx1">
                    <a:tint val="75000"/>
                  </a:schemeClr>
                </a:solidFill>
              </a:defRPr>
            </a:lvl1pPr>
          </a:lstStyle>
          <a:p>
            <a:pPr defTabSz="657020"/>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80"/>
            <a:ext cx="2057400" cy="365125"/>
          </a:xfrm>
          <a:prstGeom prst="rect">
            <a:avLst/>
          </a:prstGeom>
        </p:spPr>
        <p:txBody>
          <a:bodyPr vert="horz" lIns="65993" tIns="34289" rIns="65993" bIns="34289" rtlCol="0" anchor="ctr"/>
          <a:lstStyle>
            <a:lvl1pPr algn="r">
              <a:defRPr sz="900">
                <a:solidFill>
                  <a:schemeClr val="tx1">
                    <a:tint val="75000"/>
                  </a:schemeClr>
                </a:solidFill>
              </a:defRPr>
            </a:lvl1pPr>
          </a:lstStyle>
          <a:p>
            <a:pPr defTabSz="657020"/>
            <a:fld id="{E76EC942-C0EE-4E0F-9390-88C75B5F5C58}" type="slidenum">
              <a:rPr lang="en-US" smtClean="0">
                <a:solidFill>
                  <a:srgbClr val="000000">
                    <a:tint val="75000"/>
                  </a:srgbClr>
                </a:solidFill>
              </a:rPr>
              <a:pPr defTabSz="657020"/>
              <a:t>‹#›</a:t>
            </a:fld>
            <a:endParaRPr lang="en-US" dirty="0">
              <a:solidFill>
                <a:srgbClr val="000000">
                  <a:tint val="75000"/>
                </a:srgbClr>
              </a:solidFill>
            </a:endParaRPr>
          </a:p>
        </p:txBody>
      </p:sp>
    </p:spTree>
    <p:extLst>
      <p:ext uri="{BB962C8B-B14F-4D97-AF65-F5344CB8AC3E}">
        <p14:creationId xmlns:p14="http://schemas.microsoft.com/office/powerpoint/2010/main" val="1686676909"/>
      </p:ext>
    </p:extLst>
  </p:cSld>
  <p:clrMap bg1="lt1" tx1="dk1" bg2="lt2" tx2="dk2" accent1="accent1" accent2="accent2" accent3="accent3" accent4="accent4" accent5="accent5" accent6="accent6" hlink="hlink" folHlink="folHlink"/>
  <p:sldLayoutIdLst>
    <p:sldLayoutId id="2147484190"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65702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4550" indent="-164550" algn="l" defTabSz="65702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3649" indent="-164550" algn="l" defTabSz="65702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21024" indent="-164550" algn="l" defTabSz="65702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9386"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8021"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6779"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34961"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63418"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91862" indent="-164550" algn="l" defTabSz="6570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7020" rtl="0" eaLnBrk="1" latinLnBrk="0" hangingPunct="1">
        <a:defRPr sz="1400" kern="1200">
          <a:solidFill>
            <a:schemeClr val="tx1"/>
          </a:solidFill>
          <a:latin typeface="+mn-lt"/>
          <a:ea typeface="+mn-ea"/>
          <a:cs typeface="+mn-cs"/>
        </a:defRPr>
      </a:lvl1pPr>
      <a:lvl2pPr marL="328224" algn="l" defTabSz="657020" rtl="0" eaLnBrk="1" latinLnBrk="0" hangingPunct="1">
        <a:defRPr sz="1400" kern="1200">
          <a:solidFill>
            <a:schemeClr val="tx1"/>
          </a:solidFill>
          <a:latin typeface="+mn-lt"/>
          <a:ea typeface="+mn-ea"/>
          <a:cs typeface="+mn-cs"/>
        </a:defRPr>
      </a:lvl2pPr>
      <a:lvl3pPr marL="657020" algn="l" defTabSz="657020" rtl="0" eaLnBrk="1" latinLnBrk="0" hangingPunct="1">
        <a:defRPr sz="1400" kern="1200">
          <a:solidFill>
            <a:schemeClr val="tx1"/>
          </a:solidFill>
          <a:latin typeface="+mn-lt"/>
          <a:ea typeface="+mn-ea"/>
          <a:cs typeface="+mn-cs"/>
        </a:defRPr>
      </a:lvl3pPr>
      <a:lvl4pPr marL="985694" algn="l" defTabSz="657020" rtl="0" eaLnBrk="1" latinLnBrk="0" hangingPunct="1">
        <a:defRPr sz="1400" kern="1200">
          <a:solidFill>
            <a:schemeClr val="tx1"/>
          </a:solidFill>
          <a:latin typeface="+mn-lt"/>
          <a:ea typeface="+mn-ea"/>
          <a:cs typeface="+mn-cs"/>
        </a:defRPr>
      </a:lvl4pPr>
      <a:lvl5pPr marL="1314185" algn="l" defTabSz="657020" rtl="0" eaLnBrk="1" latinLnBrk="0" hangingPunct="1">
        <a:defRPr sz="1400" kern="1200">
          <a:solidFill>
            <a:schemeClr val="tx1"/>
          </a:solidFill>
          <a:latin typeface="+mn-lt"/>
          <a:ea typeface="+mn-ea"/>
          <a:cs typeface="+mn-cs"/>
        </a:defRPr>
      </a:lvl5pPr>
      <a:lvl6pPr marL="1642357" algn="l" defTabSz="657020" rtl="0" eaLnBrk="1" latinLnBrk="0" hangingPunct="1">
        <a:defRPr sz="1400" kern="1200">
          <a:solidFill>
            <a:schemeClr val="tx1"/>
          </a:solidFill>
          <a:latin typeface="+mn-lt"/>
          <a:ea typeface="+mn-ea"/>
          <a:cs typeface="+mn-cs"/>
        </a:defRPr>
      </a:lvl6pPr>
      <a:lvl7pPr marL="1970609" algn="l" defTabSz="657020" rtl="0" eaLnBrk="1" latinLnBrk="0" hangingPunct="1">
        <a:defRPr sz="1400" kern="1200">
          <a:solidFill>
            <a:schemeClr val="tx1"/>
          </a:solidFill>
          <a:latin typeface="+mn-lt"/>
          <a:ea typeface="+mn-ea"/>
          <a:cs typeface="+mn-cs"/>
        </a:defRPr>
      </a:lvl7pPr>
      <a:lvl8pPr marL="2299175" algn="l" defTabSz="657020" rtl="0" eaLnBrk="1" latinLnBrk="0" hangingPunct="1">
        <a:defRPr sz="1400" kern="1200">
          <a:solidFill>
            <a:schemeClr val="tx1"/>
          </a:solidFill>
          <a:latin typeface="+mn-lt"/>
          <a:ea typeface="+mn-ea"/>
          <a:cs typeface="+mn-cs"/>
        </a:defRPr>
      </a:lvl8pPr>
      <a:lvl9pPr marL="2627663" algn="l" defTabSz="65702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50990" tIns="25715" rIns="50990" bIns="2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50990" tIns="25715" rIns="50990" bIns="2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50990" tIns="25715" rIns="50990" bIns="25715" rtlCol="0" anchor="ctr"/>
          <a:lstStyle>
            <a:lvl1pPr algn="l">
              <a:defRPr sz="900">
                <a:solidFill>
                  <a:schemeClr val="tx1">
                    <a:tint val="75000"/>
                  </a:schemeClr>
                </a:solidFill>
              </a:defRPr>
            </a:lvl1pPr>
          </a:lstStyle>
          <a:p>
            <a:pPr defTabSz="678286"/>
            <a:fld id="{F21E3C0F-AC62-46E2-AB79-B7A2456B0A74}" type="datetimeFigureOut">
              <a:rPr lang="en-US" smtClean="0">
                <a:solidFill>
                  <a:prstClr val="black">
                    <a:tint val="75000"/>
                  </a:prstClr>
                </a:solidFill>
              </a:rPr>
              <a:pPr defTabSz="678286"/>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50990" tIns="25715" rIns="50990" bIns="25715" rtlCol="0" anchor="ctr"/>
          <a:lstStyle>
            <a:lvl1pPr algn="ctr">
              <a:defRPr sz="900">
                <a:solidFill>
                  <a:schemeClr val="tx1">
                    <a:tint val="75000"/>
                  </a:schemeClr>
                </a:solidFill>
              </a:defRPr>
            </a:lvl1pPr>
          </a:lstStyle>
          <a:p>
            <a:pPr defTabSz="678286"/>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50990" tIns="25715" rIns="50990" bIns="25715" rtlCol="0" anchor="ctr"/>
          <a:lstStyle>
            <a:lvl1pPr algn="r">
              <a:defRPr sz="900">
                <a:solidFill>
                  <a:schemeClr val="tx1">
                    <a:tint val="75000"/>
                  </a:schemeClr>
                </a:solidFill>
              </a:defRPr>
            </a:lvl1pPr>
          </a:lstStyle>
          <a:p>
            <a:pPr defTabSz="678286"/>
            <a:fld id="{34FFE549-7152-4F7E-A4B5-53D8388BF7BF}" type="slidenum">
              <a:rPr lang="en-US" smtClean="0">
                <a:solidFill>
                  <a:prstClr val="black">
                    <a:tint val="75000"/>
                  </a:prstClr>
                </a:solidFill>
              </a:rPr>
              <a:pPr defTabSz="678286"/>
              <a:t>‹#›</a:t>
            </a:fld>
            <a:endParaRPr lang="en-US" dirty="0">
              <a:solidFill>
                <a:prstClr val="black">
                  <a:tint val="75000"/>
                </a:prstClr>
              </a:solidFill>
            </a:endParaRPr>
          </a:p>
        </p:txBody>
      </p:sp>
    </p:spTree>
    <p:extLst>
      <p:ext uri="{BB962C8B-B14F-4D97-AF65-F5344CB8AC3E}">
        <p14:creationId xmlns:p14="http://schemas.microsoft.com/office/powerpoint/2010/main" val="3205450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7828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9682" indent="-169682" algn="l" defTabSz="67828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9045" indent="-169682" algn="l" defTabSz="67828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7967" indent="-169682" algn="l" defTabSz="67828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86890" indent="-169682" algn="l" defTabSz="67828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26049" indent="-169682" algn="l" defTabSz="67828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65280" indent="-169682" algn="l" defTabSz="67828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04416" indent="-169682" algn="l" defTabSz="67828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43642" indent="-169682" algn="l" defTabSz="67828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82825" indent="-169682" algn="l" defTabSz="67828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78286" rtl="0" eaLnBrk="1" latinLnBrk="0" hangingPunct="1">
        <a:defRPr sz="1400" kern="1200">
          <a:solidFill>
            <a:schemeClr val="tx1"/>
          </a:solidFill>
          <a:latin typeface="+mn-lt"/>
          <a:ea typeface="+mn-ea"/>
          <a:cs typeface="+mn-cs"/>
        </a:defRPr>
      </a:lvl1pPr>
      <a:lvl2pPr marL="338924" algn="l" defTabSz="678286" rtl="0" eaLnBrk="1" latinLnBrk="0" hangingPunct="1">
        <a:defRPr sz="1400" kern="1200">
          <a:solidFill>
            <a:schemeClr val="tx1"/>
          </a:solidFill>
          <a:latin typeface="+mn-lt"/>
          <a:ea typeface="+mn-ea"/>
          <a:cs typeface="+mn-cs"/>
        </a:defRPr>
      </a:lvl2pPr>
      <a:lvl3pPr marL="678286" algn="l" defTabSz="678286" rtl="0" eaLnBrk="1" latinLnBrk="0" hangingPunct="1">
        <a:defRPr sz="1400" kern="1200">
          <a:solidFill>
            <a:schemeClr val="tx1"/>
          </a:solidFill>
          <a:latin typeface="+mn-lt"/>
          <a:ea typeface="+mn-ea"/>
          <a:cs typeface="+mn-cs"/>
        </a:defRPr>
      </a:lvl3pPr>
      <a:lvl4pPr marL="1017430" algn="l" defTabSz="678286" rtl="0" eaLnBrk="1" latinLnBrk="0" hangingPunct="1">
        <a:defRPr sz="1400" kern="1200">
          <a:solidFill>
            <a:schemeClr val="tx1"/>
          </a:solidFill>
          <a:latin typeface="+mn-lt"/>
          <a:ea typeface="+mn-ea"/>
          <a:cs typeface="+mn-cs"/>
        </a:defRPr>
      </a:lvl4pPr>
      <a:lvl5pPr marL="1356572" algn="l" defTabSz="678286" rtl="0" eaLnBrk="1" latinLnBrk="0" hangingPunct="1">
        <a:defRPr sz="1400" kern="1200">
          <a:solidFill>
            <a:schemeClr val="tx1"/>
          </a:solidFill>
          <a:latin typeface="+mn-lt"/>
          <a:ea typeface="+mn-ea"/>
          <a:cs typeface="+mn-cs"/>
        </a:defRPr>
      </a:lvl5pPr>
      <a:lvl6pPr marL="1695935" algn="l" defTabSz="678286" rtl="0" eaLnBrk="1" latinLnBrk="0" hangingPunct="1">
        <a:defRPr sz="1400" kern="1200">
          <a:solidFill>
            <a:schemeClr val="tx1"/>
          </a:solidFill>
          <a:latin typeface="+mn-lt"/>
          <a:ea typeface="+mn-ea"/>
          <a:cs typeface="+mn-cs"/>
        </a:defRPr>
      </a:lvl6pPr>
      <a:lvl7pPr marL="2034857" algn="l" defTabSz="678286" rtl="0" eaLnBrk="1" latinLnBrk="0" hangingPunct="1">
        <a:defRPr sz="1400" kern="1200">
          <a:solidFill>
            <a:schemeClr val="tx1"/>
          </a:solidFill>
          <a:latin typeface="+mn-lt"/>
          <a:ea typeface="+mn-ea"/>
          <a:cs typeface="+mn-cs"/>
        </a:defRPr>
      </a:lvl7pPr>
      <a:lvl8pPr marL="2373802" algn="l" defTabSz="678286" rtl="0" eaLnBrk="1" latinLnBrk="0" hangingPunct="1">
        <a:defRPr sz="1400" kern="1200">
          <a:solidFill>
            <a:schemeClr val="tx1"/>
          </a:solidFill>
          <a:latin typeface="+mn-lt"/>
          <a:ea typeface="+mn-ea"/>
          <a:cs typeface="+mn-cs"/>
        </a:defRPr>
      </a:lvl8pPr>
      <a:lvl9pPr marL="2713041" algn="l" defTabSz="678286" rtl="0" eaLnBrk="1" latinLnBrk="0" hangingPunct="1">
        <a:defRPr sz="1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88010" tIns="45718" rIns="8801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88010" tIns="45718" rIns="88010"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487"/>
            <a:ext cx="2057400" cy="365125"/>
          </a:xfrm>
          <a:prstGeom prst="rect">
            <a:avLst/>
          </a:prstGeom>
        </p:spPr>
        <p:txBody>
          <a:bodyPr vert="horz" lIns="88010" tIns="45718" rIns="88010" bIns="45718" rtlCol="0" anchor="ctr"/>
          <a:lstStyle>
            <a:lvl1pPr algn="l">
              <a:defRPr sz="1200">
                <a:solidFill>
                  <a:schemeClr val="tx1">
                    <a:tint val="75000"/>
                  </a:schemeClr>
                </a:solidFill>
              </a:defRPr>
            </a:lvl1pPr>
          </a:lstStyle>
          <a:p>
            <a:pPr defTabSz="876225"/>
            <a:fld id="{F2B2329B-0232-4C5F-976A-676715CDB8A7}" type="datetimeFigureOut">
              <a:rPr lang="en-US" smtClean="0">
                <a:solidFill>
                  <a:srgbClr val="000000">
                    <a:tint val="75000"/>
                  </a:srgbClr>
                </a:solidFill>
              </a:rPr>
              <a:pPr defTabSz="876225"/>
              <a:t>5/3/2017</a:t>
            </a:fld>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487"/>
            <a:ext cx="3086100" cy="365125"/>
          </a:xfrm>
          <a:prstGeom prst="rect">
            <a:avLst/>
          </a:prstGeom>
        </p:spPr>
        <p:txBody>
          <a:bodyPr vert="horz" lIns="88010" tIns="45718" rIns="88010" bIns="45718" rtlCol="0" anchor="ctr"/>
          <a:lstStyle>
            <a:lvl1pPr algn="ctr">
              <a:defRPr sz="1200">
                <a:solidFill>
                  <a:schemeClr val="tx1">
                    <a:tint val="75000"/>
                  </a:schemeClr>
                </a:solidFill>
              </a:defRPr>
            </a:lvl1pPr>
          </a:lstStyle>
          <a:p>
            <a:pPr defTabSz="876225"/>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487"/>
            <a:ext cx="2057400" cy="365125"/>
          </a:xfrm>
          <a:prstGeom prst="rect">
            <a:avLst/>
          </a:prstGeom>
        </p:spPr>
        <p:txBody>
          <a:bodyPr vert="horz" lIns="88010" tIns="45718" rIns="88010" bIns="45718" rtlCol="0" anchor="ctr"/>
          <a:lstStyle>
            <a:lvl1pPr algn="r">
              <a:defRPr sz="1200">
                <a:solidFill>
                  <a:schemeClr val="tx1">
                    <a:tint val="75000"/>
                  </a:schemeClr>
                </a:solidFill>
              </a:defRPr>
            </a:lvl1pPr>
          </a:lstStyle>
          <a:p>
            <a:pPr defTabSz="876225"/>
            <a:fld id="{E76EC942-C0EE-4E0F-9390-88C75B5F5C58}" type="slidenum">
              <a:rPr lang="en-US" smtClean="0">
                <a:solidFill>
                  <a:srgbClr val="000000">
                    <a:tint val="75000"/>
                  </a:srgbClr>
                </a:solidFill>
              </a:rPr>
              <a:pPr defTabSz="876225"/>
              <a:t>‹#›</a:t>
            </a:fld>
            <a:endParaRPr lang="en-US" dirty="0">
              <a:solidFill>
                <a:srgbClr val="000000">
                  <a:tint val="75000"/>
                </a:srgbClr>
              </a:solidFill>
            </a:endParaRPr>
          </a:p>
        </p:txBody>
      </p:sp>
    </p:spTree>
    <p:extLst>
      <p:ext uri="{BB962C8B-B14F-4D97-AF65-F5344CB8AC3E}">
        <p14:creationId xmlns:p14="http://schemas.microsoft.com/office/powerpoint/2010/main" val="47586341"/>
      </p:ext>
    </p:extLst>
  </p:cSld>
  <p:clrMap bg1="lt1" tx1="dk1" bg2="lt2" tx2="dk2" accent1="accent1" accent2="accent2" accent3="accent3" accent4="accent4" accent5="accent5" accent6="accent6" hlink="hlink" folHlink="folHlink"/>
  <p:sldLayoutIdLst>
    <p:sldLayoutId id="2147484192"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876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9448" indent="-219448" algn="l" defTabSz="876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8342" indent="-219448" algn="l" defTabSz="876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4952" indent="-219448" algn="l" defTabSz="876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32856" indent="-219448" algn="l" defTabSz="8762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71139" indent="-219448" algn="l" defTabSz="8762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09578" indent="-219448" algn="l" defTabSz="8762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47264" indent="-219448" algn="l" defTabSz="8762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285295" indent="-219448" algn="l" defTabSz="8762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23309" indent="-219448" algn="l" defTabSz="8762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76225" rtl="0" eaLnBrk="1" latinLnBrk="0" hangingPunct="1">
        <a:defRPr sz="1900" kern="1200">
          <a:solidFill>
            <a:schemeClr val="tx1"/>
          </a:solidFill>
          <a:latin typeface="+mn-lt"/>
          <a:ea typeface="+mn-ea"/>
          <a:cs typeface="+mn-cs"/>
        </a:defRPr>
      </a:lvl1pPr>
      <a:lvl2pPr marL="437727" algn="l" defTabSz="876225" rtl="0" eaLnBrk="1" latinLnBrk="0" hangingPunct="1">
        <a:defRPr sz="1900" kern="1200">
          <a:solidFill>
            <a:schemeClr val="tx1"/>
          </a:solidFill>
          <a:latin typeface="+mn-lt"/>
          <a:ea typeface="+mn-ea"/>
          <a:cs typeface="+mn-cs"/>
        </a:defRPr>
      </a:lvl2pPr>
      <a:lvl3pPr marL="876225" algn="l" defTabSz="876225" rtl="0" eaLnBrk="1" latinLnBrk="0" hangingPunct="1">
        <a:defRPr sz="1900" kern="1200">
          <a:solidFill>
            <a:schemeClr val="tx1"/>
          </a:solidFill>
          <a:latin typeface="+mn-lt"/>
          <a:ea typeface="+mn-ea"/>
          <a:cs typeface="+mn-cs"/>
        </a:defRPr>
      </a:lvl3pPr>
      <a:lvl4pPr marL="1314545" algn="l" defTabSz="876225" rtl="0" eaLnBrk="1" latinLnBrk="0" hangingPunct="1">
        <a:defRPr sz="1900" kern="1200">
          <a:solidFill>
            <a:schemeClr val="tx1"/>
          </a:solidFill>
          <a:latin typeface="+mn-lt"/>
          <a:ea typeface="+mn-ea"/>
          <a:cs typeface="+mn-cs"/>
        </a:defRPr>
      </a:lvl4pPr>
      <a:lvl5pPr marL="1752644" algn="l" defTabSz="876225" rtl="0" eaLnBrk="1" latinLnBrk="0" hangingPunct="1">
        <a:defRPr sz="1900" kern="1200">
          <a:solidFill>
            <a:schemeClr val="tx1"/>
          </a:solidFill>
          <a:latin typeface="+mn-lt"/>
          <a:ea typeface="+mn-ea"/>
          <a:cs typeface="+mn-cs"/>
        </a:defRPr>
      </a:lvl5pPr>
      <a:lvl6pPr marL="2190302" algn="l" defTabSz="876225" rtl="0" eaLnBrk="1" latinLnBrk="0" hangingPunct="1">
        <a:defRPr sz="1900" kern="1200">
          <a:solidFill>
            <a:schemeClr val="tx1"/>
          </a:solidFill>
          <a:latin typeface="+mn-lt"/>
          <a:ea typeface="+mn-ea"/>
          <a:cs typeface="+mn-cs"/>
        </a:defRPr>
      </a:lvl6pPr>
      <a:lvl7pPr marL="2628066" algn="l" defTabSz="876225" rtl="0" eaLnBrk="1" latinLnBrk="0" hangingPunct="1">
        <a:defRPr sz="1900" kern="1200">
          <a:solidFill>
            <a:schemeClr val="tx1"/>
          </a:solidFill>
          <a:latin typeface="+mn-lt"/>
          <a:ea typeface="+mn-ea"/>
          <a:cs typeface="+mn-cs"/>
        </a:defRPr>
      </a:lvl7pPr>
      <a:lvl8pPr marL="3066249" algn="l" defTabSz="876225" rtl="0" eaLnBrk="1" latinLnBrk="0" hangingPunct="1">
        <a:defRPr sz="1900" kern="1200">
          <a:solidFill>
            <a:schemeClr val="tx1"/>
          </a:solidFill>
          <a:latin typeface="+mn-lt"/>
          <a:ea typeface="+mn-ea"/>
          <a:cs typeface="+mn-cs"/>
        </a:defRPr>
      </a:lvl8pPr>
      <a:lvl9pPr marL="3504344" algn="l" defTabSz="876225" rtl="0" eaLnBrk="1" latinLnBrk="0" hangingPunct="1">
        <a:defRPr sz="19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0638" tIns="45319" rIns="90638" bIns="453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0638" tIns="45319" rIns="90638" bIns="453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0638" tIns="45319" rIns="90638" bIns="45319" rtlCol="0" anchor="ctr"/>
          <a:lstStyle>
            <a:lvl1pPr algn="l">
              <a:defRPr sz="1200">
                <a:solidFill>
                  <a:schemeClr val="tx1">
                    <a:tint val="75000"/>
                  </a:schemeClr>
                </a:solidFill>
              </a:defRPr>
            </a:lvl1pPr>
          </a:lstStyle>
          <a:p>
            <a:fld id="{B0474B23-1C1B-4F7E-ACAC-198D36808B6A}"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0638" tIns="45319" rIns="90638" bIns="45319"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0638" tIns="45319" rIns="90638" bIns="45319" rtlCol="0" anchor="ctr"/>
          <a:lstStyle>
            <a:lvl1pPr algn="r">
              <a:defRPr sz="1200">
                <a:solidFill>
                  <a:schemeClr val="tx1">
                    <a:tint val="75000"/>
                  </a:schemeClr>
                </a:solidFill>
              </a:defRPr>
            </a:lvl1pPr>
          </a:lstStyle>
          <a:p>
            <a:fld id="{A16642C5-2912-4FF0-A103-7233A4F869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725504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defTabSz="905378" rtl="0" eaLnBrk="1" latinLnBrk="0" hangingPunct="1">
        <a:spcBef>
          <a:spcPct val="0"/>
        </a:spcBef>
        <a:buNone/>
        <a:defRPr sz="4400" kern="1200">
          <a:solidFill>
            <a:schemeClr val="tx1"/>
          </a:solidFill>
          <a:latin typeface="+mj-lt"/>
          <a:ea typeface="+mj-ea"/>
          <a:cs typeface="+mj-cs"/>
        </a:defRPr>
      </a:lvl1pPr>
    </p:titleStyle>
    <p:bodyStyle>
      <a:lvl1pPr marL="339293" indent="-339293" algn="l" defTabSz="905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5731" indent="-282943" algn="l" defTabSz="905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1632" indent="-226194" algn="l" defTabSz="905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4431"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6948"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89428"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2213"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4835"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47586" indent="-226194" algn="l" defTabSz="905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5378" rtl="0" eaLnBrk="1" latinLnBrk="0" hangingPunct="1">
        <a:defRPr sz="1800" kern="1200">
          <a:solidFill>
            <a:schemeClr val="tx1"/>
          </a:solidFill>
          <a:latin typeface="+mn-lt"/>
          <a:ea typeface="+mn-ea"/>
          <a:cs typeface="+mn-cs"/>
        </a:defRPr>
      </a:lvl1pPr>
      <a:lvl2pPr marL="452607" algn="l" defTabSz="905378" rtl="0" eaLnBrk="1" latinLnBrk="0" hangingPunct="1">
        <a:defRPr sz="1800" kern="1200">
          <a:solidFill>
            <a:schemeClr val="tx1"/>
          </a:solidFill>
          <a:latin typeface="+mn-lt"/>
          <a:ea typeface="+mn-ea"/>
          <a:cs typeface="+mn-cs"/>
        </a:defRPr>
      </a:lvl2pPr>
      <a:lvl3pPr marL="905378" algn="l" defTabSz="905378" rtl="0" eaLnBrk="1" latinLnBrk="0" hangingPunct="1">
        <a:defRPr sz="1800" kern="1200">
          <a:solidFill>
            <a:schemeClr val="tx1"/>
          </a:solidFill>
          <a:latin typeface="+mn-lt"/>
          <a:ea typeface="+mn-ea"/>
          <a:cs typeface="+mn-cs"/>
        </a:defRPr>
      </a:lvl3pPr>
      <a:lvl4pPr marL="1357966" algn="l" defTabSz="905378" rtl="0" eaLnBrk="1" latinLnBrk="0" hangingPunct="1">
        <a:defRPr sz="1800" kern="1200">
          <a:solidFill>
            <a:schemeClr val="tx1"/>
          </a:solidFill>
          <a:latin typeface="+mn-lt"/>
          <a:ea typeface="+mn-ea"/>
          <a:cs typeface="+mn-cs"/>
        </a:defRPr>
      </a:lvl4pPr>
      <a:lvl5pPr marL="1810754" algn="l" defTabSz="905378" rtl="0" eaLnBrk="1" latinLnBrk="0" hangingPunct="1">
        <a:defRPr sz="1800" kern="1200">
          <a:solidFill>
            <a:schemeClr val="tx1"/>
          </a:solidFill>
          <a:latin typeface="+mn-lt"/>
          <a:ea typeface="+mn-ea"/>
          <a:cs typeface="+mn-cs"/>
        </a:defRPr>
      </a:lvl5pPr>
      <a:lvl6pPr marL="2263145" algn="l" defTabSz="905378" rtl="0" eaLnBrk="1" latinLnBrk="0" hangingPunct="1">
        <a:defRPr sz="1800" kern="1200">
          <a:solidFill>
            <a:schemeClr val="tx1"/>
          </a:solidFill>
          <a:latin typeface="+mn-lt"/>
          <a:ea typeface="+mn-ea"/>
          <a:cs typeface="+mn-cs"/>
        </a:defRPr>
      </a:lvl6pPr>
      <a:lvl7pPr marL="2715815" algn="l" defTabSz="905378" rtl="0" eaLnBrk="1" latinLnBrk="0" hangingPunct="1">
        <a:defRPr sz="1800" kern="1200">
          <a:solidFill>
            <a:schemeClr val="tx1"/>
          </a:solidFill>
          <a:latin typeface="+mn-lt"/>
          <a:ea typeface="+mn-ea"/>
          <a:cs typeface="+mn-cs"/>
        </a:defRPr>
      </a:lvl7pPr>
      <a:lvl8pPr marL="3168527" algn="l" defTabSz="905378" rtl="0" eaLnBrk="1" latinLnBrk="0" hangingPunct="1">
        <a:defRPr sz="1800" kern="1200">
          <a:solidFill>
            <a:schemeClr val="tx1"/>
          </a:solidFill>
          <a:latin typeface="+mn-lt"/>
          <a:ea typeface="+mn-ea"/>
          <a:cs typeface="+mn-cs"/>
        </a:defRPr>
      </a:lvl8pPr>
      <a:lvl9pPr marL="3621245" algn="l" defTabSz="905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7983" tIns="34289" rIns="67983"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67983" tIns="34289" rIns="67983"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67983" tIns="34289" rIns="67983" bIns="34289" rtlCol="0" anchor="ctr"/>
          <a:lstStyle>
            <a:lvl1pPr algn="l">
              <a:defRPr sz="900">
                <a:solidFill>
                  <a:schemeClr val="tx1">
                    <a:tint val="75000"/>
                  </a:schemeClr>
                </a:solidFill>
              </a:defRPr>
            </a:lvl1pPr>
          </a:lstStyle>
          <a:p>
            <a:pPr defTabSz="679034"/>
            <a:fld id="{2FE8609D-DC42-4AFF-811D-E78E3DF0D203}" type="datetimeFigureOut">
              <a:rPr lang="en-US" smtClean="0">
                <a:solidFill>
                  <a:srgbClr val="222A35">
                    <a:tint val="75000"/>
                  </a:srgbClr>
                </a:solidFill>
              </a:rPr>
              <a:pPr defTabSz="679034"/>
              <a:t>5/3/2017</a:t>
            </a:fld>
            <a:endParaRPr lang="en-US" dirty="0">
              <a:solidFill>
                <a:srgbClr val="222A35">
                  <a:tint val="75000"/>
                </a:srgb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7983" tIns="34289" rIns="67983" bIns="34289" rtlCol="0" anchor="ctr"/>
          <a:lstStyle>
            <a:lvl1pPr algn="ctr">
              <a:defRPr sz="900">
                <a:solidFill>
                  <a:schemeClr val="tx1">
                    <a:tint val="75000"/>
                  </a:schemeClr>
                </a:solidFill>
              </a:defRPr>
            </a:lvl1pPr>
          </a:lstStyle>
          <a:p>
            <a:pPr defTabSz="679034"/>
            <a:endParaRPr lang="en-US" dirty="0">
              <a:solidFill>
                <a:srgbClr val="222A35">
                  <a:tint val="75000"/>
                </a:srgb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7983" tIns="34289" rIns="67983" bIns="34289" rtlCol="0" anchor="ctr"/>
          <a:lstStyle>
            <a:lvl1pPr algn="r">
              <a:defRPr sz="900">
                <a:solidFill>
                  <a:schemeClr val="tx1">
                    <a:tint val="75000"/>
                  </a:schemeClr>
                </a:solidFill>
              </a:defRPr>
            </a:lvl1pPr>
          </a:lstStyle>
          <a:p>
            <a:pPr defTabSz="679034"/>
            <a:fld id="{F6CD25AD-8A2A-4A04-A503-051AD35AA1EB}" type="slidenum">
              <a:rPr lang="en-US" smtClean="0">
                <a:solidFill>
                  <a:srgbClr val="222A35">
                    <a:tint val="75000"/>
                  </a:srgbClr>
                </a:solidFill>
              </a:rPr>
              <a:pPr defTabSz="679034"/>
              <a:t>‹#›</a:t>
            </a:fld>
            <a:endParaRPr lang="en-US" dirty="0">
              <a:solidFill>
                <a:srgbClr val="222A35">
                  <a:tint val="75000"/>
                </a:srgbClr>
              </a:solidFill>
            </a:endParaRPr>
          </a:p>
        </p:txBody>
      </p:sp>
    </p:spTree>
    <p:extLst>
      <p:ext uri="{BB962C8B-B14F-4D97-AF65-F5344CB8AC3E}">
        <p14:creationId xmlns:p14="http://schemas.microsoft.com/office/powerpoint/2010/main" val="108214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790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9858" indent="-169858" algn="l" defTabSz="6790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9573" indent="-169858" algn="l" defTabSz="6790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8891" indent="-169858" algn="l" defTabSz="6790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88210"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27721"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67326"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06836"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46414"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85993"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79034" rtl="0" eaLnBrk="1" latinLnBrk="0" hangingPunct="1">
        <a:defRPr sz="1400" kern="1200">
          <a:solidFill>
            <a:schemeClr val="tx1"/>
          </a:solidFill>
          <a:latin typeface="+mn-lt"/>
          <a:ea typeface="+mn-ea"/>
          <a:cs typeface="+mn-cs"/>
        </a:defRPr>
      </a:lvl1pPr>
      <a:lvl2pPr marL="339320" algn="l" defTabSz="679034" rtl="0" eaLnBrk="1" latinLnBrk="0" hangingPunct="1">
        <a:defRPr sz="1400" kern="1200">
          <a:solidFill>
            <a:schemeClr val="tx1"/>
          </a:solidFill>
          <a:latin typeface="+mn-lt"/>
          <a:ea typeface="+mn-ea"/>
          <a:cs typeface="+mn-cs"/>
        </a:defRPr>
      </a:lvl2pPr>
      <a:lvl3pPr marL="679034" algn="l" defTabSz="679034" rtl="0" eaLnBrk="1" latinLnBrk="0" hangingPunct="1">
        <a:defRPr sz="1400" kern="1200">
          <a:solidFill>
            <a:schemeClr val="tx1"/>
          </a:solidFill>
          <a:latin typeface="+mn-lt"/>
          <a:ea typeface="+mn-ea"/>
          <a:cs typeface="+mn-cs"/>
        </a:defRPr>
      </a:lvl3pPr>
      <a:lvl4pPr marL="1018552" algn="l" defTabSz="679034" rtl="0" eaLnBrk="1" latinLnBrk="0" hangingPunct="1">
        <a:defRPr sz="1400" kern="1200">
          <a:solidFill>
            <a:schemeClr val="tx1"/>
          </a:solidFill>
          <a:latin typeface="+mn-lt"/>
          <a:ea typeface="+mn-ea"/>
          <a:cs typeface="+mn-cs"/>
        </a:defRPr>
      </a:lvl4pPr>
      <a:lvl5pPr marL="1358068" algn="l" defTabSz="679034" rtl="0" eaLnBrk="1" latinLnBrk="0" hangingPunct="1">
        <a:defRPr sz="1400" kern="1200">
          <a:solidFill>
            <a:schemeClr val="tx1"/>
          </a:solidFill>
          <a:latin typeface="+mn-lt"/>
          <a:ea typeface="+mn-ea"/>
          <a:cs typeface="+mn-cs"/>
        </a:defRPr>
      </a:lvl5pPr>
      <a:lvl6pPr marL="1697783" algn="l" defTabSz="679034" rtl="0" eaLnBrk="1" latinLnBrk="0" hangingPunct="1">
        <a:defRPr sz="1400" kern="1200">
          <a:solidFill>
            <a:schemeClr val="tx1"/>
          </a:solidFill>
          <a:latin typeface="+mn-lt"/>
          <a:ea typeface="+mn-ea"/>
          <a:cs typeface="+mn-cs"/>
        </a:defRPr>
      </a:lvl6pPr>
      <a:lvl7pPr marL="2037101" algn="l" defTabSz="679034" rtl="0" eaLnBrk="1" latinLnBrk="0" hangingPunct="1">
        <a:defRPr sz="1400" kern="1200">
          <a:solidFill>
            <a:schemeClr val="tx1"/>
          </a:solidFill>
          <a:latin typeface="+mn-lt"/>
          <a:ea typeface="+mn-ea"/>
          <a:cs typeface="+mn-cs"/>
        </a:defRPr>
      </a:lvl7pPr>
      <a:lvl8pPr marL="2376422" algn="l" defTabSz="679034" rtl="0" eaLnBrk="1" latinLnBrk="0" hangingPunct="1">
        <a:defRPr sz="1400" kern="1200">
          <a:solidFill>
            <a:schemeClr val="tx1"/>
          </a:solidFill>
          <a:latin typeface="+mn-lt"/>
          <a:ea typeface="+mn-ea"/>
          <a:cs typeface="+mn-cs"/>
        </a:defRPr>
      </a:lvl8pPr>
      <a:lvl9pPr marL="2716019" algn="l" defTabSz="679034"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7988" tIns="34289" rIns="67988"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67988" tIns="34289" rIns="6798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67988" tIns="34289" rIns="67988" bIns="34289" rtlCol="0" anchor="ctr"/>
          <a:lstStyle>
            <a:lvl1pPr algn="l">
              <a:defRPr sz="900">
                <a:solidFill>
                  <a:schemeClr val="tx1">
                    <a:tint val="75000"/>
                  </a:schemeClr>
                </a:solidFill>
              </a:defRPr>
            </a:lvl1pPr>
          </a:lstStyle>
          <a:p>
            <a:pPr defTabSz="679085"/>
            <a:fld id="{2FE8609D-DC42-4AFF-811D-E78E3DF0D203}" type="datetimeFigureOut">
              <a:rPr lang="en-US" smtClean="0">
                <a:solidFill>
                  <a:srgbClr val="222A35">
                    <a:tint val="75000"/>
                  </a:srgbClr>
                </a:solidFill>
              </a:rPr>
              <a:pPr defTabSz="679085"/>
              <a:t>5/3/2017</a:t>
            </a:fld>
            <a:endParaRPr lang="en-US" dirty="0">
              <a:solidFill>
                <a:srgbClr val="222A35">
                  <a:tint val="75000"/>
                </a:srgb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7988" tIns="34289" rIns="67988" bIns="34289" rtlCol="0" anchor="ctr"/>
          <a:lstStyle>
            <a:lvl1pPr algn="ctr">
              <a:defRPr sz="900">
                <a:solidFill>
                  <a:schemeClr val="tx1">
                    <a:tint val="75000"/>
                  </a:schemeClr>
                </a:solidFill>
              </a:defRPr>
            </a:lvl1pPr>
          </a:lstStyle>
          <a:p>
            <a:pPr defTabSz="679085"/>
            <a:endParaRPr lang="en-US" dirty="0">
              <a:solidFill>
                <a:srgbClr val="222A35">
                  <a:tint val="75000"/>
                </a:srgb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7988" tIns="34289" rIns="67988" bIns="34289" rtlCol="0" anchor="ctr"/>
          <a:lstStyle>
            <a:lvl1pPr algn="r">
              <a:defRPr sz="900">
                <a:solidFill>
                  <a:schemeClr val="tx1">
                    <a:tint val="75000"/>
                  </a:schemeClr>
                </a:solidFill>
              </a:defRPr>
            </a:lvl1pPr>
          </a:lstStyle>
          <a:p>
            <a:pPr defTabSz="679085"/>
            <a:fld id="{F6CD25AD-8A2A-4A04-A503-051AD35AA1EB}" type="slidenum">
              <a:rPr lang="en-US" smtClean="0">
                <a:solidFill>
                  <a:srgbClr val="222A35">
                    <a:tint val="75000"/>
                  </a:srgbClr>
                </a:solidFill>
              </a:rPr>
              <a:pPr defTabSz="679085"/>
              <a:t>‹#›</a:t>
            </a:fld>
            <a:endParaRPr lang="en-US" dirty="0">
              <a:solidFill>
                <a:srgbClr val="222A35">
                  <a:tint val="75000"/>
                </a:srgbClr>
              </a:solidFill>
            </a:endParaRPr>
          </a:p>
        </p:txBody>
      </p:sp>
    </p:spTree>
    <p:extLst>
      <p:ext uri="{BB962C8B-B14F-4D97-AF65-F5344CB8AC3E}">
        <p14:creationId xmlns:p14="http://schemas.microsoft.com/office/powerpoint/2010/main" val="7351124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7908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9870" indent="-169870" algn="l" defTabSz="67908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9609" indent="-169870" algn="l" defTabSz="67908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8954" indent="-169870" algn="l" defTabSz="67908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88300" indent="-169870" algn="l" defTabSz="6790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27835" indent="-169870" algn="l" defTabSz="6790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67466" indent="-169870" algn="l" defTabSz="6790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07001" indent="-169870" algn="l" defTabSz="6790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46603" indent="-169870" algn="l" defTabSz="6790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86209" indent="-169870" algn="l" defTabSz="6790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79085" rtl="0" eaLnBrk="1" latinLnBrk="0" hangingPunct="1">
        <a:defRPr sz="1400" kern="1200">
          <a:solidFill>
            <a:schemeClr val="tx1"/>
          </a:solidFill>
          <a:latin typeface="+mn-lt"/>
          <a:ea typeface="+mn-ea"/>
          <a:cs typeface="+mn-cs"/>
        </a:defRPr>
      </a:lvl1pPr>
      <a:lvl2pPr marL="339347" algn="l" defTabSz="679085" rtl="0" eaLnBrk="1" latinLnBrk="0" hangingPunct="1">
        <a:defRPr sz="1400" kern="1200">
          <a:solidFill>
            <a:schemeClr val="tx1"/>
          </a:solidFill>
          <a:latin typeface="+mn-lt"/>
          <a:ea typeface="+mn-ea"/>
          <a:cs typeface="+mn-cs"/>
        </a:defRPr>
      </a:lvl2pPr>
      <a:lvl3pPr marL="679085" algn="l" defTabSz="679085" rtl="0" eaLnBrk="1" latinLnBrk="0" hangingPunct="1">
        <a:defRPr sz="1400" kern="1200">
          <a:solidFill>
            <a:schemeClr val="tx1"/>
          </a:solidFill>
          <a:latin typeface="+mn-lt"/>
          <a:ea typeface="+mn-ea"/>
          <a:cs typeface="+mn-cs"/>
        </a:defRPr>
      </a:lvl3pPr>
      <a:lvl4pPr marL="1018628" algn="l" defTabSz="679085" rtl="0" eaLnBrk="1" latinLnBrk="0" hangingPunct="1">
        <a:defRPr sz="1400" kern="1200">
          <a:solidFill>
            <a:schemeClr val="tx1"/>
          </a:solidFill>
          <a:latin typeface="+mn-lt"/>
          <a:ea typeface="+mn-ea"/>
          <a:cs typeface="+mn-cs"/>
        </a:defRPr>
      </a:lvl4pPr>
      <a:lvl5pPr marL="1358170" algn="l" defTabSz="679085" rtl="0" eaLnBrk="1" latinLnBrk="0" hangingPunct="1">
        <a:defRPr sz="1400" kern="1200">
          <a:solidFill>
            <a:schemeClr val="tx1"/>
          </a:solidFill>
          <a:latin typeface="+mn-lt"/>
          <a:ea typeface="+mn-ea"/>
          <a:cs typeface="+mn-cs"/>
        </a:defRPr>
      </a:lvl5pPr>
      <a:lvl6pPr marL="1697909" algn="l" defTabSz="679085" rtl="0" eaLnBrk="1" latinLnBrk="0" hangingPunct="1">
        <a:defRPr sz="1400" kern="1200">
          <a:solidFill>
            <a:schemeClr val="tx1"/>
          </a:solidFill>
          <a:latin typeface="+mn-lt"/>
          <a:ea typeface="+mn-ea"/>
          <a:cs typeface="+mn-cs"/>
        </a:defRPr>
      </a:lvl6pPr>
      <a:lvl7pPr marL="2037254" algn="l" defTabSz="679085" rtl="0" eaLnBrk="1" latinLnBrk="0" hangingPunct="1">
        <a:defRPr sz="1400" kern="1200">
          <a:solidFill>
            <a:schemeClr val="tx1"/>
          </a:solidFill>
          <a:latin typeface="+mn-lt"/>
          <a:ea typeface="+mn-ea"/>
          <a:cs typeface="+mn-cs"/>
        </a:defRPr>
      </a:lvl7pPr>
      <a:lvl8pPr marL="2376602" algn="l" defTabSz="679085" rtl="0" eaLnBrk="1" latinLnBrk="0" hangingPunct="1">
        <a:defRPr sz="1400" kern="1200">
          <a:solidFill>
            <a:schemeClr val="tx1"/>
          </a:solidFill>
          <a:latin typeface="+mn-lt"/>
          <a:ea typeface="+mn-ea"/>
          <a:cs typeface="+mn-cs"/>
        </a:defRPr>
      </a:lvl8pPr>
      <a:lvl9pPr marL="2716223" algn="l" defTabSz="679085"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51034" tIns="25715" rIns="51034" bIns="2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51034" tIns="25715" rIns="51034" bIns="2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51034" tIns="25715" rIns="51034" bIns="25715" rtlCol="0" anchor="ctr"/>
          <a:lstStyle>
            <a:lvl1pPr algn="l">
              <a:defRPr sz="900">
                <a:solidFill>
                  <a:schemeClr val="tx1">
                    <a:tint val="75000"/>
                  </a:schemeClr>
                </a:solidFill>
              </a:defRPr>
            </a:lvl1pPr>
          </a:lstStyle>
          <a:p>
            <a:pPr defTabSz="679034"/>
            <a:fld id="{F21E3C0F-AC62-46E2-AB79-B7A2456B0A74}" type="datetimeFigureOut">
              <a:rPr lang="en-US" smtClean="0">
                <a:solidFill>
                  <a:prstClr val="black">
                    <a:tint val="75000"/>
                  </a:prstClr>
                </a:solidFill>
              </a:rPr>
              <a:pPr defTabSz="679034"/>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51034" tIns="25715" rIns="51034" bIns="25715" rtlCol="0" anchor="ctr"/>
          <a:lstStyle>
            <a:lvl1pPr algn="ctr">
              <a:defRPr sz="900">
                <a:solidFill>
                  <a:schemeClr val="tx1">
                    <a:tint val="75000"/>
                  </a:schemeClr>
                </a:solidFill>
              </a:defRPr>
            </a:lvl1pPr>
          </a:lstStyle>
          <a:p>
            <a:pPr defTabSz="679034"/>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51034" tIns="25715" rIns="51034" bIns="25715" rtlCol="0" anchor="ctr"/>
          <a:lstStyle>
            <a:lvl1pPr algn="r">
              <a:defRPr sz="900">
                <a:solidFill>
                  <a:schemeClr val="tx1">
                    <a:tint val="75000"/>
                  </a:schemeClr>
                </a:solidFill>
              </a:defRPr>
            </a:lvl1pPr>
          </a:lstStyle>
          <a:p>
            <a:pPr defTabSz="679034"/>
            <a:fld id="{34FFE549-7152-4F7E-A4B5-53D8388BF7BF}" type="slidenum">
              <a:rPr lang="en-US" smtClean="0">
                <a:solidFill>
                  <a:prstClr val="black">
                    <a:tint val="75000"/>
                  </a:prstClr>
                </a:solidFill>
              </a:rPr>
              <a:pPr defTabSz="679034"/>
              <a:t>‹#›</a:t>
            </a:fld>
            <a:endParaRPr lang="en-US" dirty="0">
              <a:solidFill>
                <a:prstClr val="black">
                  <a:tint val="75000"/>
                </a:prstClr>
              </a:solidFill>
            </a:endParaRPr>
          </a:p>
        </p:txBody>
      </p:sp>
    </p:spTree>
    <p:extLst>
      <p:ext uri="{BB962C8B-B14F-4D97-AF65-F5344CB8AC3E}">
        <p14:creationId xmlns:p14="http://schemas.microsoft.com/office/powerpoint/2010/main" val="183097428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790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9858" indent="-169858" algn="l" defTabSz="6790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9573" indent="-169858" algn="l" defTabSz="6790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8891" indent="-169858" algn="l" defTabSz="6790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88210"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27721"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67326"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06836"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46414"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85993" indent="-169858" algn="l" defTabSz="6790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79034" rtl="0" eaLnBrk="1" latinLnBrk="0" hangingPunct="1">
        <a:defRPr sz="1400" kern="1200">
          <a:solidFill>
            <a:schemeClr val="tx1"/>
          </a:solidFill>
          <a:latin typeface="+mn-lt"/>
          <a:ea typeface="+mn-ea"/>
          <a:cs typeface="+mn-cs"/>
        </a:defRPr>
      </a:lvl1pPr>
      <a:lvl2pPr marL="339320" algn="l" defTabSz="679034" rtl="0" eaLnBrk="1" latinLnBrk="0" hangingPunct="1">
        <a:defRPr sz="1400" kern="1200">
          <a:solidFill>
            <a:schemeClr val="tx1"/>
          </a:solidFill>
          <a:latin typeface="+mn-lt"/>
          <a:ea typeface="+mn-ea"/>
          <a:cs typeface="+mn-cs"/>
        </a:defRPr>
      </a:lvl2pPr>
      <a:lvl3pPr marL="679034" algn="l" defTabSz="679034" rtl="0" eaLnBrk="1" latinLnBrk="0" hangingPunct="1">
        <a:defRPr sz="1400" kern="1200">
          <a:solidFill>
            <a:schemeClr val="tx1"/>
          </a:solidFill>
          <a:latin typeface="+mn-lt"/>
          <a:ea typeface="+mn-ea"/>
          <a:cs typeface="+mn-cs"/>
        </a:defRPr>
      </a:lvl3pPr>
      <a:lvl4pPr marL="1018552" algn="l" defTabSz="679034" rtl="0" eaLnBrk="1" latinLnBrk="0" hangingPunct="1">
        <a:defRPr sz="1400" kern="1200">
          <a:solidFill>
            <a:schemeClr val="tx1"/>
          </a:solidFill>
          <a:latin typeface="+mn-lt"/>
          <a:ea typeface="+mn-ea"/>
          <a:cs typeface="+mn-cs"/>
        </a:defRPr>
      </a:lvl4pPr>
      <a:lvl5pPr marL="1358068" algn="l" defTabSz="679034" rtl="0" eaLnBrk="1" latinLnBrk="0" hangingPunct="1">
        <a:defRPr sz="1400" kern="1200">
          <a:solidFill>
            <a:schemeClr val="tx1"/>
          </a:solidFill>
          <a:latin typeface="+mn-lt"/>
          <a:ea typeface="+mn-ea"/>
          <a:cs typeface="+mn-cs"/>
        </a:defRPr>
      </a:lvl5pPr>
      <a:lvl6pPr marL="1697783" algn="l" defTabSz="679034" rtl="0" eaLnBrk="1" latinLnBrk="0" hangingPunct="1">
        <a:defRPr sz="1400" kern="1200">
          <a:solidFill>
            <a:schemeClr val="tx1"/>
          </a:solidFill>
          <a:latin typeface="+mn-lt"/>
          <a:ea typeface="+mn-ea"/>
          <a:cs typeface="+mn-cs"/>
        </a:defRPr>
      </a:lvl6pPr>
      <a:lvl7pPr marL="2037101" algn="l" defTabSz="679034" rtl="0" eaLnBrk="1" latinLnBrk="0" hangingPunct="1">
        <a:defRPr sz="1400" kern="1200">
          <a:solidFill>
            <a:schemeClr val="tx1"/>
          </a:solidFill>
          <a:latin typeface="+mn-lt"/>
          <a:ea typeface="+mn-ea"/>
          <a:cs typeface="+mn-cs"/>
        </a:defRPr>
      </a:lvl7pPr>
      <a:lvl8pPr marL="2376422" algn="l" defTabSz="679034" rtl="0" eaLnBrk="1" latinLnBrk="0" hangingPunct="1">
        <a:defRPr sz="1400" kern="1200">
          <a:solidFill>
            <a:schemeClr val="tx1"/>
          </a:solidFill>
          <a:latin typeface="+mn-lt"/>
          <a:ea typeface="+mn-ea"/>
          <a:cs typeface="+mn-cs"/>
        </a:defRPr>
      </a:lvl8pPr>
      <a:lvl9pPr marL="2716019" algn="l" defTabSz="679034"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061" tIns="34289" rIns="68061"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8061" tIns="34289" rIns="68061"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68061" tIns="34289" rIns="68061" bIns="34289" rtlCol="0" anchor="ctr"/>
          <a:lstStyle>
            <a:lvl1pPr algn="l">
              <a:defRPr sz="900">
                <a:solidFill>
                  <a:schemeClr val="tx1">
                    <a:tint val="75000"/>
                  </a:schemeClr>
                </a:solidFill>
              </a:defRPr>
            </a:lvl1pPr>
          </a:lstStyle>
          <a:p>
            <a:pPr defTabSz="679918"/>
            <a:fld id="{D60F3D41-CEA8-4B4B-9F11-B60BABEAB8A8}" type="datetimeFigureOut">
              <a:rPr lang="en-US" smtClean="0">
                <a:solidFill>
                  <a:prstClr val="black">
                    <a:tint val="75000"/>
                  </a:prstClr>
                </a:solidFill>
              </a:rPr>
              <a:pPr defTabSz="679918"/>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8061" tIns="34289" rIns="68061" bIns="34289" rtlCol="0" anchor="ctr"/>
          <a:lstStyle>
            <a:lvl1pPr algn="ctr">
              <a:defRPr sz="900">
                <a:solidFill>
                  <a:schemeClr val="tx1">
                    <a:tint val="75000"/>
                  </a:schemeClr>
                </a:solidFill>
              </a:defRPr>
            </a:lvl1pPr>
          </a:lstStyle>
          <a:p>
            <a:pPr defTabSz="679918"/>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8061" tIns="34289" rIns="68061" bIns="34289" rtlCol="0" anchor="ctr"/>
          <a:lstStyle>
            <a:lvl1pPr algn="r">
              <a:defRPr sz="900">
                <a:solidFill>
                  <a:schemeClr val="tx1">
                    <a:tint val="75000"/>
                  </a:schemeClr>
                </a:solidFill>
              </a:defRPr>
            </a:lvl1pPr>
          </a:lstStyle>
          <a:p>
            <a:pPr defTabSz="679918"/>
            <a:fld id="{A0999DCA-4D70-5C45-92C8-6C602A2794EC}" type="slidenum">
              <a:rPr lang="en-US" smtClean="0">
                <a:solidFill>
                  <a:prstClr val="black">
                    <a:tint val="75000"/>
                  </a:prstClr>
                </a:solidFill>
              </a:rPr>
              <a:pPr defTabSz="679918"/>
              <a:t>‹#›</a:t>
            </a:fld>
            <a:endParaRPr lang="en-US" dirty="0">
              <a:solidFill>
                <a:prstClr val="black">
                  <a:tint val="75000"/>
                </a:prstClr>
              </a:solidFill>
            </a:endParaRPr>
          </a:p>
        </p:txBody>
      </p:sp>
    </p:spTree>
    <p:extLst>
      <p:ext uri="{BB962C8B-B14F-4D97-AF65-F5344CB8AC3E}">
        <p14:creationId xmlns:p14="http://schemas.microsoft.com/office/powerpoint/2010/main" val="38975785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799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066" indent="-170066" algn="l" defTabSz="679918"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0197" indent="-170066" algn="l" defTabSz="679918"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49983" indent="-170066" algn="l" defTabSz="679918"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89770" indent="-170066" algn="l" defTabSz="679918"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29697" indent="-170066" algn="l" defTabSz="679918"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69744" indent="-170066" algn="l" defTabSz="679918"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09696" indent="-170066" algn="l" defTabSz="679918"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49690" indent="-170066" algn="l" defTabSz="679918"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889737" indent="-170066" algn="l" defTabSz="679918"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79918" rtl="0" eaLnBrk="1" latinLnBrk="0" hangingPunct="1">
        <a:defRPr sz="1400" kern="1200">
          <a:solidFill>
            <a:schemeClr val="tx1"/>
          </a:solidFill>
          <a:latin typeface="+mn-lt"/>
          <a:ea typeface="+mn-ea"/>
          <a:cs typeface="+mn-cs"/>
        </a:defRPr>
      </a:lvl1pPr>
      <a:lvl2pPr marL="339788" algn="l" defTabSz="679918" rtl="0" eaLnBrk="1" latinLnBrk="0" hangingPunct="1">
        <a:defRPr sz="1400" kern="1200">
          <a:solidFill>
            <a:schemeClr val="tx1"/>
          </a:solidFill>
          <a:latin typeface="+mn-lt"/>
          <a:ea typeface="+mn-ea"/>
          <a:cs typeface="+mn-cs"/>
        </a:defRPr>
      </a:lvl2pPr>
      <a:lvl3pPr marL="679918" algn="l" defTabSz="679918" rtl="0" eaLnBrk="1" latinLnBrk="0" hangingPunct="1">
        <a:defRPr sz="1400" kern="1200">
          <a:solidFill>
            <a:schemeClr val="tx1"/>
          </a:solidFill>
          <a:latin typeface="+mn-lt"/>
          <a:ea typeface="+mn-ea"/>
          <a:cs typeface="+mn-cs"/>
        </a:defRPr>
      </a:lvl3pPr>
      <a:lvl4pPr marL="1019878" algn="l" defTabSz="679918" rtl="0" eaLnBrk="1" latinLnBrk="0" hangingPunct="1">
        <a:defRPr sz="1400" kern="1200">
          <a:solidFill>
            <a:schemeClr val="tx1"/>
          </a:solidFill>
          <a:latin typeface="+mn-lt"/>
          <a:ea typeface="+mn-ea"/>
          <a:cs typeface="+mn-cs"/>
        </a:defRPr>
      </a:lvl4pPr>
      <a:lvl5pPr marL="1359836" algn="l" defTabSz="679918" rtl="0" eaLnBrk="1" latinLnBrk="0" hangingPunct="1">
        <a:defRPr sz="1400" kern="1200">
          <a:solidFill>
            <a:schemeClr val="tx1"/>
          </a:solidFill>
          <a:latin typeface="+mn-lt"/>
          <a:ea typeface="+mn-ea"/>
          <a:cs typeface="+mn-cs"/>
        </a:defRPr>
      </a:lvl5pPr>
      <a:lvl6pPr marL="1699967" algn="l" defTabSz="679918" rtl="0" eaLnBrk="1" latinLnBrk="0" hangingPunct="1">
        <a:defRPr sz="1400" kern="1200">
          <a:solidFill>
            <a:schemeClr val="tx1"/>
          </a:solidFill>
          <a:latin typeface="+mn-lt"/>
          <a:ea typeface="+mn-ea"/>
          <a:cs typeface="+mn-cs"/>
        </a:defRPr>
      </a:lvl6pPr>
      <a:lvl7pPr marL="2039753" algn="l" defTabSz="679918" rtl="0" eaLnBrk="1" latinLnBrk="0" hangingPunct="1">
        <a:defRPr sz="1400" kern="1200">
          <a:solidFill>
            <a:schemeClr val="tx1"/>
          </a:solidFill>
          <a:latin typeface="+mn-lt"/>
          <a:ea typeface="+mn-ea"/>
          <a:cs typeface="+mn-cs"/>
        </a:defRPr>
      </a:lvl7pPr>
      <a:lvl8pPr marL="2379542" algn="l" defTabSz="679918" rtl="0" eaLnBrk="1" latinLnBrk="0" hangingPunct="1">
        <a:defRPr sz="1400" kern="1200">
          <a:solidFill>
            <a:schemeClr val="tx1"/>
          </a:solidFill>
          <a:latin typeface="+mn-lt"/>
          <a:ea typeface="+mn-ea"/>
          <a:cs typeface="+mn-cs"/>
        </a:defRPr>
      </a:lvl8pPr>
      <a:lvl9pPr marL="2719555" algn="l" defTabSz="679918"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136" tIns="34289" rIns="68136"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8136" tIns="34289" rIns="68136"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68136" tIns="34289" rIns="68136" bIns="34289" rtlCol="0" anchor="ctr"/>
          <a:lstStyle>
            <a:lvl1pPr algn="l">
              <a:defRPr sz="900">
                <a:solidFill>
                  <a:schemeClr val="tx1">
                    <a:tint val="75000"/>
                  </a:schemeClr>
                </a:solidFill>
              </a:defRPr>
            </a:lvl1pPr>
          </a:lstStyle>
          <a:p>
            <a:pPr defTabSz="680768"/>
            <a:fld id="{D60F3D41-CEA8-4B4B-9F11-B60BABEAB8A8}" type="datetimeFigureOut">
              <a:rPr lang="en-US" smtClean="0">
                <a:solidFill>
                  <a:prstClr val="black">
                    <a:tint val="75000"/>
                  </a:prstClr>
                </a:solidFill>
              </a:rPr>
              <a:pPr defTabSz="680768"/>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8136" tIns="34289" rIns="68136" bIns="34289" rtlCol="0" anchor="ctr"/>
          <a:lstStyle>
            <a:lvl1pPr algn="ctr">
              <a:defRPr sz="900">
                <a:solidFill>
                  <a:schemeClr val="tx1">
                    <a:tint val="75000"/>
                  </a:schemeClr>
                </a:solidFill>
              </a:defRPr>
            </a:lvl1pPr>
          </a:lstStyle>
          <a:p>
            <a:pPr defTabSz="680768"/>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8136" tIns="34289" rIns="68136" bIns="34289" rtlCol="0" anchor="ctr"/>
          <a:lstStyle>
            <a:lvl1pPr algn="r">
              <a:defRPr sz="900">
                <a:solidFill>
                  <a:schemeClr val="tx1">
                    <a:tint val="75000"/>
                  </a:schemeClr>
                </a:solidFill>
              </a:defRPr>
            </a:lvl1pPr>
          </a:lstStyle>
          <a:p>
            <a:pPr defTabSz="680768"/>
            <a:fld id="{A0999DCA-4D70-5C45-92C8-6C602A2794EC}" type="slidenum">
              <a:rPr lang="en-US" smtClean="0">
                <a:solidFill>
                  <a:prstClr val="black">
                    <a:tint val="75000"/>
                  </a:prstClr>
                </a:solidFill>
              </a:rPr>
              <a:pPr defTabSz="680768"/>
              <a:t>‹#›</a:t>
            </a:fld>
            <a:endParaRPr lang="en-US" dirty="0">
              <a:solidFill>
                <a:prstClr val="black">
                  <a:tint val="75000"/>
                </a:prstClr>
              </a:solidFill>
            </a:endParaRPr>
          </a:p>
        </p:txBody>
      </p:sp>
    </p:spTree>
    <p:extLst>
      <p:ext uri="{BB962C8B-B14F-4D97-AF65-F5344CB8AC3E}">
        <p14:creationId xmlns:p14="http://schemas.microsoft.com/office/powerpoint/2010/main" val="296985889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68076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266" indent="-170266" algn="l" defTabSz="680768"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0797" indent="-170266" algn="l" defTabSz="680768"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1033" indent="-170266" algn="l" defTabSz="680768"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1270" indent="-170266" algn="l" defTabSz="680768"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1597" indent="-170266" algn="l" defTabSz="680768"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72069" indent="-170266" algn="l" defTabSz="680768"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12446" indent="-170266" algn="l" defTabSz="680768"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52840" indent="-170266" algn="l" defTabSz="680768"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893337" indent="-170266" algn="l" defTabSz="680768"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0768" rtl="0" eaLnBrk="1" latinLnBrk="0" hangingPunct="1">
        <a:defRPr sz="1400" kern="1200">
          <a:solidFill>
            <a:schemeClr val="tx1"/>
          </a:solidFill>
          <a:latin typeface="+mn-lt"/>
          <a:ea typeface="+mn-ea"/>
          <a:cs typeface="+mn-cs"/>
        </a:defRPr>
      </a:lvl1pPr>
      <a:lvl2pPr marL="340238" algn="l" defTabSz="680768" rtl="0" eaLnBrk="1" latinLnBrk="0" hangingPunct="1">
        <a:defRPr sz="1400" kern="1200">
          <a:solidFill>
            <a:schemeClr val="tx1"/>
          </a:solidFill>
          <a:latin typeface="+mn-lt"/>
          <a:ea typeface="+mn-ea"/>
          <a:cs typeface="+mn-cs"/>
        </a:defRPr>
      </a:lvl2pPr>
      <a:lvl3pPr marL="680768" algn="l" defTabSz="680768" rtl="0" eaLnBrk="1" latinLnBrk="0" hangingPunct="1">
        <a:defRPr sz="1400" kern="1200">
          <a:solidFill>
            <a:schemeClr val="tx1"/>
          </a:solidFill>
          <a:latin typeface="+mn-lt"/>
          <a:ea typeface="+mn-ea"/>
          <a:cs typeface="+mn-cs"/>
        </a:defRPr>
      </a:lvl3pPr>
      <a:lvl4pPr marL="1021153" algn="l" defTabSz="680768" rtl="0" eaLnBrk="1" latinLnBrk="0" hangingPunct="1">
        <a:defRPr sz="1400" kern="1200">
          <a:solidFill>
            <a:schemeClr val="tx1"/>
          </a:solidFill>
          <a:latin typeface="+mn-lt"/>
          <a:ea typeface="+mn-ea"/>
          <a:cs typeface="+mn-cs"/>
        </a:defRPr>
      </a:lvl4pPr>
      <a:lvl5pPr marL="1361536" algn="l" defTabSz="680768" rtl="0" eaLnBrk="1" latinLnBrk="0" hangingPunct="1">
        <a:defRPr sz="1400" kern="1200">
          <a:solidFill>
            <a:schemeClr val="tx1"/>
          </a:solidFill>
          <a:latin typeface="+mn-lt"/>
          <a:ea typeface="+mn-ea"/>
          <a:cs typeface="+mn-cs"/>
        </a:defRPr>
      </a:lvl5pPr>
      <a:lvl6pPr marL="1702067" algn="l" defTabSz="680768" rtl="0" eaLnBrk="1" latinLnBrk="0" hangingPunct="1">
        <a:defRPr sz="1400" kern="1200">
          <a:solidFill>
            <a:schemeClr val="tx1"/>
          </a:solidFill>
          <a:latin typeface="+mn-lt"/>
          <a:ea typeface="+mn-ea"/>
          <a:cs typeface="+mn-cs"/>
        </a:defRPr>
      </a:lvl6pPr>
      <a:lvl7pPr marL="2042303" algn="l" defTabSz="680768" rtl="0" eaLnBrk="1" latinLnBrk="0" hangingPunct="1">
        <a:defRPr sz="1400" kern="1200">
          <a:solidFill>
            <a:schemeClr val="tx1"/>
          </a:solidFill>
          <a:latin typeface="+mn-lt"/>
          <a:ea typeface="+mn-ea"/>
          <a:cs typeface="+mn-cs"/>
        </a:defRPr>
      </a:lvl7pPr>
      <a:lvl8pPr marL="2382542" algn="l" defTabSz="680768" rtl="0" eaLnBrk="1" latinLnBrk="0" hangingPunct="1">
        <a:defRPr sz="1400" kern="1200">
          <a:solidFill>
            <a:schemeClr val="tx1"/>
          </a:solidFill>
          <a:latin typeface="+mn-lt"/>
          <a:ea typeface="+mn-ea"/>
          <a:cs typeface="+mn-cs"/>
        </a:defRPr>
      </a:lvl8pPr>
      <a:lvl9pPr marL="2722955" algn="l" defTabSz="68076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160" tIns="34289" rIns="68160"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68160" tIns="34289" rIns="68160"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68160" tIns="34289" rIns="68160" bIns="34289" rtlCol="0" anchor="ctr"/>
          <a:lstStyle>
            <a:lvl1pPr algn="l">
              <a:defRPr sz="900">
                <a:solidFill>
                  <a:schemeClr val="tx1">
                    <a:tint val="75000"/>
                  </a:schemeClr>
                </a:solidFill>
              </a:defRPr>
            </a:lvl1pPr>
          </a:lstStyle>
          <a:p>
            <a:pPr defTabSz="681023"/>
            <a:fld id="{E9A21F44-68D1-5742-B485-E0954D4FB3CE}" type="datetimeFigureOut">
              <a:rPr lang="en-US" smtClean="0">
                <a:solidFill>
                  <a:prstClr val="black">
                    <a:tint val="75000"/>
                  </a:prstClr>
                </a:solidFill>
              </a:rPr>
              <a:pPr defTabSz="681023"/>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8160" tIns="34289" rIns="68160" bIns="34289" rtlCol="0" anchor="ctr"/>
          <a:lstStyle>
            <a:lvl1pPr algn="ctr">
              <a:defRPr sz="900">
                <a:solidFill>
                  <a:schemeClr val="tx1">
                    <a:tint val="75000"/>
                  </a:schemeClr>
                </a:solidFill>
              </a:defRPr>
            </a:lvl1pPr>
          </a:lstStyle>
          <a:p>
            <a:pPr defTabSz="68102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8160" tIns="34289" rIns="68160" bIns="34289" rtlCol="0" anchor="ctr"/>
          <a:lstStyle>
            <a:lvl1pPr algn="r">
              <a:defRPr sz="900">
                <a:solidFill>
                  <a:schemeClr val="tx1">
                    <a:tint val="75000"/>
                  </a:schemeClr>
                </a:solidFill>
              </a:defRPr>
            </a:lvl1pPr>
          </a:lstStyle>
          <a:p>
            <a:pPr defTabSz="681023"/>
            <a:fld id="{8DDF3BBB-B3A6-D646-883B-65DABBC06EBE}" type="slidenum">
              <a:rPr lang="en-US" smtClean="0">
                <a:solidFill>
                  <a:prstClr val="black">
                    <a:tint val="75000"/>
                  </a:prstClr>
                </a:solidFill>
              </a:rPr>
              <a:pPr defTabSz="681023"/>
              <a:t>‹#›</a:t>
            </a:fld>
            <a:endParaRPr lang="en-US" dirty="0">
              <a:solidFill>
                <a:prstClr val="black">
                  <a:tint val="75000"/>
                </a:prstClr>
              </a:solidFill>
            </a:endParaRPr>
          </a:p>
        </p:txBody>
      </p:sp>
    </p:spTree>
    <p:extLst>
      <p:ext uri="{BB962C8B-B14F-4D97-AF65-F5344CB8AC3E}">
        <p14:creationId xmlns:p14="http://schemas.microsoft.com/office/powerpoint/2010/main" val="340038383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68102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326" indent="-170326" algn="l" defTabSz="68102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0977" indent="-170326" algn="l" defTabSz="68102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1348" indent="-170326" algn="l" defTabSz="68102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1720" indent="-170326" algn="l" defTabSz="681023"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2167" indent="-170326" algn="l" defTabSz="681023"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72767" indent="-170326" algn="l" defTabSz="68102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13271" indent="-170326" algn="l" defTabSz="68102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53785" indent="-170326" algn="l" defTabSz="68102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894417" indent="-170326" algn="l" defTabSz="68102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1023" rtl="0" eaLnBrk="1" latinLnBrk="0" hangingPunct="1">
        <a:defRPr sz="1400" kern="1200">
          <a:solidFill>
            <a:schemeClr val="tx1"/>
          </a:solidFill>
          <a:latin typeface="+mn-lt"/>
          <a:ea typeface="+mn-ea"/>
          <a:cs typeface="+mn-cs"/>
        </a:defRPr>
      </a:lvl1pPr>
      <a:lvl2pPr marL="340373" algn="l" defTabSz="681023" rtl="0" eaLnBrk="1" latinLnBrk="0" hangingPunct="1">
        <a:defRPr sz="1400" kern="1200">
          <a:solidFill>
            <a:schemeClr val="tx1"/>
          </a:solidFill>
          <a:latin typeface="+mn-lt"/>
          <a:ea typeface="+mn-ea"/>
          <a:cs typeface="+mn-cs"/>
        </a:defRPr>
      </a:lvl2pPr>
      <a:lvl3pPr marL="681023" algn="l" defTabSz="681023" rtl="0" eaLnBrk="1" latinLnBrk="0" hangingPunct="1">
        <a:defRPr sz="1400" kern="1200">
          <a:solidFill>
            <a:schemeClr val="tx1"/>
          </a:solidFill>
          <a:latin typeface="+mn-lt"/>
          <a:ea typeface="+mn-ea"/>
          <a:cs typeface="+mn-cs"/>
        </a:defRPr>
      </a:lvl3pPr>
      <a:lvl4pPr marL="1021535" algn="l" defTabSz="681023" rtl="0" eaLnBrk="1" latinLnBrk="0" hangingPunct="1">
        <a:defRPr sz="1400" kern="1200">
          <a:solidFill>
            <a:schemeClr val="tx1"/>
          </a:solidFill>
          <a:latin typeface="+mn-lt"/>
          <a:ea typeface="+mn-ea"/>
          <a:cs typeface="+mn-cs"/>
        </a:defRPr>
      </a:lvl4pPr>
      <a:lvl5pPr marL="1362046" algn="l" defTabSz="681023" rtl="0" eaLnBrk="1" latinLnBrk="0" hangingPunct="1">
        <a:defRPr sz="1400" kern="1200">
          <a:solidFill>
            <a:schemeClr val="tx1"/>
          </a:solidFill>
          <a:latin typeface="+mn-lt"/>
          <a:ea typeface="+mn-ea"/>
          <a:cs typeface="+mn-cs"/>
        </a:defRPr>
      </a:lvl5pPr>
      <a:lvl6pPr marL="1702697" algn="l" defTabSz="681023" rtl="0" eaLnBrk="1" latinLnBrk="0" hangingPunct="1">
        <a:defRPr sz="1400" kern="1200">
          <a:solidFill>
            <a:schemeClr val="tx1"/>
          </a:solidFill>
          <a:latin typeface="+mn-lt"/>
          <a:ea typeface="+mn-ea"/>
          <a:cs typeface="+mn-cs"/>
        </a:defRPr>
      </a:lvl6pPr>
      <a:lvl7pPr marL="2043068" algn="l" defTabSz="681023" rtl="0" eaLnBrk="1" latinLnBrk="0" hangingPunct="1">
        <a:defRPr sz="1400" kern="1200">
          <a:solidFill>
            <a:schemeClr val="tx1"/>
          </a:solidFill>
          <a:latin typeface="+mn-lt"/>
          <a:ea typeface="+mn-ea"/>
          <a:cs typeface="+mn-cs"/>
        </a:defRPr>
      </a:lvl7pPr>
      <a:lvl8pPr marL="2383442" algn="l" defTabSz="681023" rtl="0" eaLnBrk="1" latinLnBrk="0" hangingPunct="1">
        <a:defRPr sz="1400" kern="1200">
          <a:solidFill>
            <a:schemeClr val="tx1"/>
          </a:solidFill>
          <a:latin typeface="+mn-lt"/>
          <a:ea typeface="+mn-ea"/>
          <a:cs typeface="+mn-cs"/>
        </a:defRPr>
      </a:lvl8pPr>
      <a:lvl9pPr marL="2723975" algn="l" defTabSz="681023"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68210" tIns="34289" rIns="68210"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68210" tIns="34289" rIns="68210"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68210" tIns="34289" rIns="68210" bIns="34289" rtlCol="0" anchor="ctr"/>
          <a:lstStyle>
            <a:lvl1pPr algn="l">
              <a:defRPr sz="900">
                <a:solidFill>
                  <a:schemeClr val="tx1">
                    <a:tint val="75000"/>
                  </a:schemeClr>
                </a:solidFill>
              </a:defRPr>
            </a:lvl1pPr>
          </a:lstStyle>
          <a:p>
            <a:pPr defTabSz="681601"/>
            <a:fld id="{2FE8609D-DC42-4AFF-811D-E78E3DF0D203}" type="datetimeFigureOut">
              <a:rPr lang="en-US" smtClean="0">
                <a:solidFill>
                  <a:srgbClr val="222A35">
                    <a:tint val="75000"/>
                  </a:srgbClr>
                </a:solidFill>
              </a:rPr>
              <a:pPr defTabSz="681601"/>
              <a:t>5/3/2017</a:t>
            </a:fld>
            <a:endParaRPr lang="en-US" dirty="0">
              <a:solidFill>
                <a:srgbClr val="222A35">
                  <a:tint val="75000"/>
                </a:srgb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68210" tIns="34289" rIns="68210" bIns="34289" rtlCol="0" anchor="ctr"/>
          <a:lstStyle>
            <a:lvl1pPr algn="ctr">
              <a:defRPr sz="900">
                <a:solidFill>
                  <a:schemeClr val="tx1">
                    <a:tint val="75000"/>
                  </a:schemeClr>
                </a:solidFill>
              </a:defRPr>
            </a:lvl1pPr>
          </a:lstStyle>
          <a:p>
            <a:pPr defTabSz="681601"/>
            <a:endParaRPr lang="en-US" dirty="0">
              <a:solidFill>
                <a:srgbClr val="222A35">
                  <a:tint val="75000"/>
                </a:srgb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68210" tIns="34289" rIns="68210" bIns="34289" rtlCol="0" anchor="ctr"/>
          <a:lstStyle>
            <a:lvl1pPr algn="r">
              <a:defRPr sz="900">
                <a:solidFill>
                  <a:schemeClr val="tx1">
                    <a:tint val="75000"/>
                  </a:schemeClr>
                </a:solidFill>
              </a:defRPr>
            </a:lvl1pPr>
          </a:lstStyle>
          <a:p>
            <a:pPr defTabSz="681601"/>
            <a:fld id="{F6CD25AD-8A2A-4A04-A503-051AD35AA1EB}" type="slidenum">
              <a:rPr lang="en-US" smtClean="0">
                <a:solidFill>
                  <a:srgbClr val="222A35">
                    <a:tint val="75000"/>
                  </a:srgbClr>
                </a:solidFill>
              </a:rPr>
              <a:pPr defTabSz="681601"/>
              <a:t>‹#›</a:t>
            </a:fld>
            <a:endParaRPr lang="en-US" dirty="0">
              <a:solidFill>
                <a:srgbClr val="222A35">
                  <a:tint val="75000"/>
                </a:srgbClr>
              </a:solidFill>
            </a:endParaRPr>
          </a:p>
        </p:txBody>
      </p:sp>
    </p:spTree>
    <p:extLst>
      <p:ext uri="{BB962C8B-B14F-4D97-AF65-F5344CB8AC3E}">
        <p14:creationId xmlns:p14="http://schemas.microsoft.com/office/powerpoint/2010/main" val="23315041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68160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462" indent="-170462" algn="l" defTabSz="68160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1385" indent="-170462" algn="l" defTabSz="68160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2062" indent="-170462" algn="l" defTabSz="68160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2740" indent="-170462" algn="l" defTabSz="6816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3459" indent="-170462" algn="l" defTabSz="6816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74348" indent="-170462" algn="l" defTabSz="6816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5142" indent="-170462" algn="l" defTabSz="6816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5942" indent="-170462" algn="l" defTabSz="6816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6865" indent="-170462" algn="l" defTabSz="68160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1601" rtl="0" eaLnBrk="1" latinLnBrk="0" hangingPunct="1">
        <a:defRPr sz="1400" kern="1200">
          <a:solidFill>
            <a:schemeClr val="tx1"/>
          </a:solidFill>
          <a:latin typeface="+mn-lt"/>
          <a:ea typeface="+mn-ea"/>
          <a:cs typeface="+mn-cs"/>
        </a:defRPr>
      </a:lvl1pPr>
      <a:lvl2pPr marL="340679" algn="l" defTabSz="681601" rtl="0" eaLnBrk="1" latinLnBrk="0" hangingPunct="1">
        <a:defRPr sz="1400" kern="1200">
          <a:solidFill>
            <a:schemeClr val="tx1"/>
          </a:solidFill>
          <a:latin typeface="+mn-lt"/>
          <a:ea typeface="+mn-ea"/>
          <a:cs typeface="+mn-cs"/>
        </a:defRPr>
      </a:lvl2pPr>
      <a:lvl3pPr marL="681601" algn="l" defTabSz="681601" rtl="0" eaLnBrk="1" latinLnBrk="0" hangingPunct="1">
        <a:defRPr sz="1400" kern="1200">
          <a:solidFill>
            <a:schemeClr val="tx1"/>
          </a:solidFill>
          <a:latin typeface="+mn-lt"/>
          <a:ea typeface="+mn-ea"/>
          <a:cs typeface="+mn-cs"/>
        </a:defRPr>
      </a:lvl3pPr>
      <a:lvl4pPr marL="1022402" algn="l" defTabSz="681601" rtl="0" eaLnBrk="1" latinLnBrk="0" hangingPunct="1">
        <a:defRPr sz="1400" kern="1200">
          <a:solidFill>
            <a:schemeClr val="tx1"/>
          </a:solidFill>
          <a:latin typeface="+mn-lt"/>
          <a:ea typeface="+mn-ea"/>
          <a:cs typeface="+mn-cs"/>
        </a:defRPr>
      </a:lvl4pPr>
      <a:lvl5pPr marL="1363202" algn="l" defTabSz="681601" rtl="0" eaLnBrk="1" latinLnBrk="0" hangingPunct="1">
        <a:defRPr sz="1400" kern="1200">
          <a:solidFill>
            <a:schemeClr val="tx1"/>
          </a:solidFill>
          <a:latin typeface="+mn-lt"/>
          <a:ea typeface="+mn-ea"/>
          <a:cs typeface="+mn-cs"/>
        </a:defRPr>
      </a:lvl5pPr>
      <a:lvl6pPr marL="1704125" algn="l" defTabSz="681601" rtl="0" eaLnBrk="1" latinLnBrk="0" hangingPunct="1">
        <a:defRPr sz="1400" kern="1200">
          <a:solidFill>
            <a:schemeClr val="tx1"/>
          </a:solidFill>
          <a:latin typeface="+mn-lt"/>
          <a:ea typeface="+mn-ea"/>
          <a:cs typeface="+mn-cs"/>
        </a:defRPr>
      </a:lvl6pPr>
      <a:lvl7pPr marL="2044802" algn="l" defTabSz="681601" rtl="0" eaLnBrk="1" latinLnBrk="0" hangingPunct="1">
        <a:defRPr sz="1400" kern="1200">
          <a:solidFill>
            <a:schemeClr val="tx1"/>
          </a:solidFill>
          <a:latin typeface="+mn-lt"/>
          <a:ea typeface="+mn-ea"/>
          <a:cs typeface="+mn-cs"/>
        </a:defRPr>
      </a:lvl7pPr>
      <a:lvl8pPr marL="2385480" algn="l" defTabSz="681601" rtl="0" eaLnBrk="1" latinLnBrk="0" hangingPunct="1">
        <a:defRPr sz="1400" kern="1200">
          <a:solidFill>
            <a:schemeClr val="tx1"/>
          </a:solidFill>
          <a:latin typeface="+mn-lt"/>
          <a:ea typeface="+mn-ea"/>
          <a:cs typeface="+mn-cs"/>
        </a:defRPr>
      </a:lvl8pPr>
      <a:lvl9pPr marL="2726287" algn="l" defTabSz="68160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jpeg"/><Relationship Id="rId50" Type="http://schemas.openxmlformats.org/officeDocument/2006/relationships/image" Target="../media/image63.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jpe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png"/><Relationship Id="rId54" Type="http://schemas.openxmlformats.org/officeDocument/2006/relationships/image" Target="../media/image67.jpeg"/><Relationship Id="rId1" Type="http://schemas.openxmlformats.org/officeDocument/2006/relationships/slideLayout" Target="../slideLayouts/slideLayout6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jpeg"/><Relationship Id="rId53" Type="http://schemas.openxmlformats.org/officeDocument/2006/relationships/image" Target="../media/image66.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jpe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jpeg"/><Relationship Id="rId52" Type="http://schemas.openxmlformats.org/officeDocument/2006/relationships/image" Target="../media/image65.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jpeg"/><Relationship Id="rId8" Type="http://schemas.openxmlformats.org/officeDocument/2006/relationships/image" Target="../media/image21.png"/><Relationship Id="rId51" Type="http://schemas.openxmlformats.org/officeDocument/2006/relationships/image" Target="../media/image6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40.xml"/><Relationship Id="rId5" Type="http://schemas.openxmlformats.org/officeDocument/2006/relationships/image" Target="../media/image72.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0.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40.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6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jpeg"/><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0.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0.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180.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0.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0.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0.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2.png"/><Relationship Id="rId1" Type="http://schemas.openxmlformats.org/officeDocument/2006/relationships/slideLayout" Target="../slideLayouts/slideLayout190.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190.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9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4" name="Rectangle 3"/>
          <p:cNvSpPr/>
          <p:nvPr/>
        </p:nvSpPr>
        <p:spPr>
          <a:xfrm>
            <a:off x="0" y="5172012"/>
            <a:ext cx="9144000" cy="1000189"/>
          </a:xfrm>
          <a:prstGeom prst="rect">
            <a:avLst/>
          </a:prstGeom>
          <a:solidFill>
            <a:schemeClr val="tx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638" tIns="45319" rIns="90638" bIns="45319" rtlCol="0" anchor="ctr"/>
          <a:lstStyle/>
          <a:p>
            <a:pPr algn="ctr"/>
            <a:r>
              <a:rPr lang="zh-TW" altLang="en-US" sz="5400" b="1" dirty="0">
                <a:solidFill>
                  <a:prstClr val="white"/>
                </a:solidFill>
                <a:latin typeface="微軟正黑體" panose="020B0604030504040204" pitchFamily="34" charset="-120"/>
                <a:ea typeface="微軟正黑體" panose="020B0604030504040204" pitchFamily="34" charset="-120"/>
              </a:rPr>
              <a:t>創造未來的經濟</a:t>
            </a:r>
            <a:endParaRPr lang="en-US" altLang="zh-TW" sz="54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58455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descr="C:\Users\yvonnel\Downloads\shutterstock_5437973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3726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330200"/>
            <a:ext cx="9372600" cy="7296151"/>
          </a:xfrm>
          <a:prstGeom prst="rect">
            <a:avLst/>
          </a:prstGeom>
          <a:gradFill>
            <a:gsLst>
              <a:gs pos="0">
                <a:schemeClr val="tx1">
                  <a:alpha val="3200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0538" tIns="45298" rIns="90538" bIns="45298" rtlCol="0" anchor="ctr"/>
          <a:lstStyle/>
          <a:p>
            <a:pPr algn="ctr"/>
            <a:endParaRPr lang="en-US" dirty="0">
              <a:solidFill>
                <a:prstClr val="white"/>
              </a:solidFill>
            </a:endParaRPr>
          </a:p>
        </p:txBody>
      </p:sp>
      <p:sp>
        <p:nvSpPr>
          <p:cNvPr id="9" name="Text Placeholder 3"/>
          <p:cNvSpPr txBox="1">
            <a:spLocks/>
          </p:cNvSpPr>
          <p:nvPr/>
        </p:nvSpPr>
        <p:spPr>
          <a:xfrm>
            <a:off x="732121" y="2971801"/>
            <a:ext cx="7772400" cy="1500187"/>
          </a:xfrm>
          <a:prstGeom prst="rect">
            <a:avLst/>
          </a:prstGeom>
        </p:spPr>
        <p:txBody>
          <a:bodyPr lIns="90658" tIns="45329" rIns="90658" bIns="45329">
            <a:normAutofit/>
          </a:bodyPr>
          <a:lstStyle>
            <a:lvl1pPr marL="171246" indent="-171246" algn="l" defTabSz="68493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737" indent="-171246" algn="l" defTabSz="68493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178" indent="-171246" algn="l" defTabSz="6849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620"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063"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553"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020"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486"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977"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zh-TW" altLang="en-US" sz="4800" b="1" dirty="0">
                <a:solidFill>
                  <a:srgbClr val="00FFFF"/>
                </a:solidFill>
                <a:latin typeface="微軟正黑體" panose="020B0604030504040204" pitchFamily="34" charset="-120"/>
                <a:ea typeface="微軟正黑體" panose="020B0604030504040204" pitchFamily="34" charset="-120"/>
              </a:rPr>
              <a:t>市場</a:t>
            </a:r>
            <a:endParaRPr lang="en-US" altLang="zh-TW" sz="4800" b="1" dirty="0">
              <a:solidFill>
                <a:srgbClr val="00FFFF"/>
              </a:solidFill>
              <a:latin typeface="微軟正黑體" panose="020B0604030504040204" pitchFamily="34" charset="-120"/>
              <a:ea typeface="微軟正黑體" panose="020B0604030504040204" pitchFamily="34" charset="-120"/>
            </a:endParaRPr>
          </a:p>
        </p:txBody>
      </p:sp>
      <p:sp>
        <p:nvSpPr>
          <p:cNvPr id="10" name="Text Placeholder 3"/>
          <p:cNvSpPr txBox="1">
            <a:spLocks/>
          </p:cNvSpPr>
          <p:nvPr/>
        </p:nvSpPr>
        <p:spPr>
          <a:xfrm>
            <a:off x="685800" y="4274441"/>
            <a:ext cx="7772400" cy="1828800"/>
          </a:xfrm>
          <a:prstGeom prst="rect">
            <a:avLst/>
          </a:prstGeom>
        </p:spPr>
        <p:txBody>
          <a:bodyPr vert="horz" lIns="90638" tIns="45319" rIns="90638" bIns="45319" rtlCol="0" anchor="b">
            <a:noAutofit/>
          </a:bodyPr>
          <a:lstStyle>
            <a:lvl1pPr marL="0" indent="0" algn="l" defTabSz="9142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130" indent="0" algn="l" defTabSz="914265"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265" indent="0" algn="l" defTabSz="914265"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396"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529"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565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78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20"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52"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600" b="1" dirty="0" smtClean="0">
                <a:solidFill>
                  <a:schemeClr val="bg1"/>
                </a:solidFill>
                <a:latin typeface="微軟正黑體" panose="020B0604030504040204" pitchFamily="34" charset="-120"/>
                <a:ea typeface="微軟正黑體" panose="020B0604030504040204" pitchFamily="34" charset="-120"/>
              </a:rPr>
              <a:t>建立商品</a:t>
            </a:r>
            <a:r>
              <a:rPr lang="zh-TW" altLang="en-US" sz="3600" b="1" dirty="0">
                <a:solidFill>
                  <a:schemeClr val="bg1"/>
                </a:solidFill>
                <a:latin typeface="微軟正黑體" panose="020B0604030504040204" pitchFamily="34" charset="-120"/>
                <a:ea typeface="微軟正黑體" panose="020B0604030504040204" pitchFamily="34" charset="-120"/>
              </a:rPr>
              <a:t>、服務、技術和創新</a:t>
            </a:r>
            <a:r>
              <a:rPr lang="zh-TW" altLang="en-US" sz="3600" b="1" dirty="0" smtClean="0">
                <a:solidFill>
                  <a:schemeClr val="bg1"/>
                </a:solidFill>
                <a:latin typeface="微軟正黑體" panose="020B0604030504040204" pitchFamily="34" charset="-120"/>
                <a:ea typeface="微軟正黑體" panose="020B0604030504040204" pitchFamily="34" charset="-120"/>
              </a:rPr>
              <a:t>價值的</a:t>
            </a:r>
            <a:r>
              <a:rPr lang="zh-TW" altLang="en-US" sz="3600" b="1" dirty="0">
                <a:solidFill>
                  <a:schemeClr val="bg1"/>
                </a:solidFill>
                <a:latin typeface="微軟正黑體" panose="020B0604030504040204" pitchFamily="34" charset="-120"/>
                <a:ea typeface="微軟正黑體" panose="020B0604030504040204" pitchFamily="34" charset="-120"/>
              </a:rPr>
              <a:t>過程。 這也取決於供需情況，需求決定了市場潛力的大小。</a:t>
            </a:r>
            <a:endParaRPr lang="en-US" altLang="zh-TW" sz="3600" b="1" dirty="0">
              <a:solidFill>
                <a:schemeClr val="bg1"/>
              </a:solidFill>
              <a:latin typeface="微軟正黑體" panose="020B0604030504040204" pitchFamily="34" charset="-120"/>
              <a:ea typeface="微軟正黑體" panose="020B0604030504040204" pitchFamily="34" charset="-120"/>
            </a:endParaRPr>
          </a:p>
          <a:p>
            <a:endParaRPr lang="en-US" sz="3200" b="1" dirty="0">
              <a:solidFill>
                <a:schemeClr val="bg1"/>
              </a:solidFill>
            </a:endParaRPr>
          </a:p>
        </p:txBody>
      </p:sp>
    </p:spTree>
    <p:extLst>
      <p:ext uri="{BB962C8B-B14F-4D97-AF65-F5344CB8AC3E}">
        <p14:creationId xmlns:p14="http://schemas.microsoft.com/office/powerpoint/2010/main" val="2750014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a:gsLst>
              <a:gs pos="0">
                <a:schemeClr val="tx2">
                  <a:lumMod val="75000"/>
                </a:schemeClr>
              </a:gs>
              <a:gs pos="100000">
                <a:schemeClr val="tx1">
                  <a:lumMod val="95000"/>
                  <a:lumOff val="500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lIns="68076" tIns="34289" rIns="68076" bIns="34289" rtlCol="0" anchor="ctr"/>
          <a:lstStyle/>
          <a:p>
            <a:pPr algn="ctr" defTabSz="453300"/>
            <a:endParaRPr lang="en-US" sz="1400" dirty="0">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4512" y="1"/>
            <a:ext cx="6969513" cy="5575611"/>
          </a:xfrm>
          <a:prstGeom prst="rect">
            <a:avLst/>
          </a:prstGeom>
        </p:spPr>
      </p:pic>
      <p:sp>
        <p:nvSpPr>
          <p:cNvPr id="4" name="TextBox 3"/>
          <p:cNvSpPr txBox="1"/>
          <p:nvPr/>
        </p:nvSpPr>
        <p:spPr>
          <a:xfrm>
            <a:off x="1" y="279400"/>
            <a:ext cx="2174488" cy="4070343"/>
          </a:xfrm>
          <a:prstGeom prst="rect">
            <a:avLst/>
          </a:prstGeom>
          <a:noFill/>
        </p:spPr>
        <p:txBody>
          <a:bodyPr wrap="square" lIns="68076" tIns="34289" rIns="68076" bIns="34289" rtlCol="0">
            <a:spAutoFit/>
          </a:bodyPr>
          <a:lstStyle/>
          <a:p>
            <a:pPr defTabSz="678872" eaLnBrk="0" fontAlgn="base" hangingPunct="0">
              <a:spcBef>
                <a:spcPct val="0"/>
              </a:spcBef>
              <a:spcAft>
                <a:spcPct val="0"/>
              </a:spcAft>
            </a:pPr>
            <a:r>
              <a:rPr kumimoji="1" lang="zh-TW" altLang="en-US" sz="2600" b="1" dirty="0">
                <a:solidFill>
                  <a:prstClr val="white"/>
                </a:solidFill>
                <a:latin typeface="微軟正黑體" panose="020B0604030504040204" pitchFamily="34" charset="-120"/>
                <a:ea typeface="微軟正黑體" panose="020B0604030504040204" pitchFamily="34" charset="-120"/>
                <a:cs typeface="Arial" pitchFamily="34" charset="0"/>
              </a:rPr>
              <a:t>大眾行銷</a:t>
            </a:r>
            <a:r>
              <a:rPr kumimoji="1" lang="zh-TW" altLang="en-US" sz="2600" b="1" dirty="0" smtClean="0">
                <a:solidFill>
                  <a:prstClr val="white"/>
                </a:solidFill>
                <a:latin typeface="微軟正黑體" panose="020B0604030504040204" pitchFamily="34" charset="-120"/>
                <a:ea typeface="微軟正黑體" panose="020B0604030504040204" pitchFamily="34" charset="-120"/>
                <a:cs typeface="Arial" pitchFamily="34" charset="0"/>
              </a:rPr>
              <a:t>模式將消費者</a:t>
            </a:r>
            <a:r>
              <a:rPr kumimoji="1" lang="zh-TW" altLang="en-US" sz="2600" b="1" dirty="0">
                <a:solidFill>
                  <a:prstClr val="white"/>
                </a:solidFill>
                <a:latin typeface="微軟正黑體" panose="020B0604030504040204" pitchFamily="34" charset="-120"/>
                <a:ea typeface="微軟正黑體" panose="020B0604030504040204" pitchFamily="34" charset="-120"/>
                <a:cs typeface="Arial" pitchFamily="34" charset="0"/>
              </a:rPr>
              <a:t>分開，讓我們無議價能力，他們可以</a:t>
            </a:r>
            <a:r>
              <a:rPr kumimoji="1" lang="zh-TW" altLang="en-US" sz="2600" b="1" dirty="0" smtClean="0">
                <a:solidFill>
                  <a:prstClr val="white"/>
                </a:solidFill>
                <a:latin typeface="微軟正黑體" panose="020B0604030504040204" pitchFamily="34" charset="-120"/>
                <a:ea typeface="微軟正黑體" panose="020B0604030504040204" pitchFamily="34" charset="-120"/>
                <a:cs typeface="Arial" pitchFamily="34" charset="0"/>
              </a:rPr>
              <a:t>賣出較高價格、</a:t>
            </a:r>
            <a:r>
              <a:rPr kumimoji="1" lang="zh-TW" altLang="en-US" sz="2600" b="1" dirty="0">
                <a:solidFill>
                  <a:prstClr val="white"/>
                </a:solidFill>
                <a:latin typeface="微軟正黑體" panose="020B0604030504040204" pitchFamily="34" charset="-120"/>
                <a:ea typeface="微軟正黑體" panose="020B0604030504040204" pitchFamily="34" charset="-120"/>
                <a:cs typeface="Arial" pitchFamily="34" charset="0"/>
              </a:rPr>
              <a:t>控制價格，甚至決定我們在何處以及如何才能買到產品</a:t>
            </a:r>
            <a:r>
              <a:rPr kumimoji="1" lang="zh-TW" altLang="en-US" sz="2600" b="1" dirty="0" smtClean="0">
                <a:solidFill>
                  <a:prstClr val="white"/>
                </a:solidFill>
                <a:latin typeface="微軟正黑體" panose="020B0604030504040204" pitchFamily="34" charset="-120"/>
                <a:ea typeface="微軟正黑體" panose="020B0604030504040204" pitchFamily="34" charset="-120"/>
                <a:cs typeface="Arial" pitchFamily="34" charset="0"/>
              </a:rPr>
              <a:t>。</a:t>
            </a:r>
            <a:endParaRPr kumimoji="1" lang="en-US" altLang="zh-TW" sz="2600" b="1" dirty="0">
              <a:solidFill>
                <a:prstClr val="white"/>
              </a:solidFill>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304" y="1372302"/>
            <a:ext cx="408494" cy="36189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3255" y="1372302"/>
            <a:ext cx="408494" cy="3618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453" y="1372302"/>
            <a:ext cx="408494" cy="36189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138" y="1372302"/>
            <a:ext cx="408494" cy="3618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6008" y="1372302"/>
            <a:ext cx="408494" cy="36189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962" y="3245707"/>
            <a:ext cx="408494" cy="36189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3255" y="3245707"/>
            <a:ext cx="408494" cy="36189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453" y="3245707"/>
            <a:ext cx="408494" cy="36189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2229" y="3245707"/>
            <a:ext cx="408494" cy="36189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738" y="3245707"/>
            <a:ext cx="408494" cy="36189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0306" y="5130263"/>
            <a:ext cx="408494" cy="36189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3255" y="5130263"/>
            <a:ext cx="408494" cy="36189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453" y="5130263"/>
            <a:ext cx="408494" cy="361895"/>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957" y="5130263"/>
            <a:ext cx="408494" cy="36189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4013" y="5130263"/>
            <a:ext cx="408494" cy="36189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7894" y="-512956"/>
            <a:ext cx="408494" cy="36189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976" y="-512956"/>
            <a:ext cx="408494" cy="361895"/>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475" y="-512956"/>
            <a:ext cx="408494" cy="36189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958" y="-512956"/>
            <a:ext cx="408494" cy="36189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5830" y="4929468"/>
            <a:ext cx="3523128" cy="2684288"/>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266" y="1398019"/>
            <a:ext cx="408494" cy="361895"/>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217" y="1398019"/>
            <a:ext cx="408494" cy="361895"/>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415" y="1398019"/>
            <a:ext cx="408494" cy="361895"/>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100" y="1398019"/>
            <a:ext cx="408494" cy="361895"/>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2970" y="1398019"/>
            <a:ext cx="408494" cy="361895"/>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2924" y="3270736"/>
            <a:ext cx="408494" cy="361895"/>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217" y="3270736"/>
            <a:ext cx="408494" cy="361895"/>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415" y="3270736"/>
            <a:ext cx="408494" cy="361895"/>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9194" y="3270736"/>
            <a:ext cx="408494" cy="361895"/>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7700" y="3270736"/>
            <a:ext cx="408494" cy="361895"/>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271" y="5155981"/>
            <a:ext cx="408494" cy="361895"/>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217" y="5155981"/>
            <a:ext cx="408494" cy="361895"/>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415" y="5155981"/>
            <a:ext cx="408494" cy="361895"/>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922" y="5155981"/>
            <a:ext cx="408494" cy="361895"/>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975" y="5155981"/>
            <a:ext cx="408494" cy="361895"/>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859" y="-487236"/>
            <a:ext cx="408494" cy="361895"/>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941" y="-487236"/>
            <a:ext cx="408494" cy="361895"/>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437" y="-487236"/>
            <a:ext cx="408494" cy="361895"/>
          </a:xfrm>
          <a:prstGeom prst="rect">
            <a:avLst/>
          </a:prstGeom>
        </p:spPr>
      </p:pic>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923" y="-487236"/>
            <a:ext cx="408494" cy="361895"/>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7" y="926592"/>
            <a:ext cx="9144000" cy="593140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1010" y="-171011"/>
            <a:ext cx="6976517" cy="6226155"/>
          </a:xfrm>
          <a:prstGeom prst="rect">
            <a:avLst/>
          </a:prstGeom>
        </p:spPr>
      </p:pic>
    </p:spTree>
    <p:extLst>
      <p:ext uri="{BB962C8B-B14F-4D97-AF65-F5344CB8AC3E}">
        <p14:creationId xmlns:p14="http://schemas.microsoft.com/office/powerpoint/2010/main" val="20647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0.00182 0.00301 L 0.31393 0.71273 " pathEditMode="relative" ptsTypes="AA">
                                      <p:cBhvr>
                                        <p:cTn id="9" dur="500" fill="hold"/>
                                        <p:tgtEl>
                                          <p:spTgt spid="6"/>
                                        </p:tgtEl>
                                        <p:attrNameLst>
                                          <p:attrName>ppt_x</p:attrName>
                                          <p:attrName>ppt_y</p:attrName>
                                        </p:attrNameLst>
                                      </p:cBhvr>
                                    </p:animMotion>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0" presetClass="path" presetSubtype="0" accel="50000" decel="50000" fill="hold" nodeType="afterEffect">
                                  <p:stCondLst>
                                    <p:cond delay="0"/>
                                  </p:stCondLst>
                                  <p:childTnLst>
                                    <p:animMotion origin="layout" path="M 0.00274 -0.00139 L -0.18776 0.42014 " pathEditMode="relative" ptsTypes="AA">
                                      <p:cBhvr>
                                        <p:cTn id="14" dur="500" fill="hold"/>
                                        <p:tgtEl>
                                          <p:spTgt spid="13"/>
                                        </p:tgtEl>
                                        <p:attrNameLst>
                                          <p:attrName>ppt_x</p:attrName>
                                          <p:attrName>ppt_y</p:attrName>
                                        </p:attrNameLst>
                                      </p:cBhvr>
                                    </p:animMotion>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1000"/>
                            </p:stCondLst>
                            <p:childTnLst>
                              <p:par>
                                <p:cTn id="19" presetID="0" presetClass="path" presetSubtype="0" accel="50000" decel="50000" fill="hold" nodeType="afterEffect">
                                  <p:stCondLst>
                                    <p:cond delay="0"/>
                                  </p:stCondLst>
                                  <p:childTnLst>
                                    <p:animMotion origin="layout" path="M -0.00143 0.00023 L 0.35365 0.1493 " pathEditMode="relative" ptsTypes="AA">
                                      <p:cBhvr>
                                        <p:cTn id="20" dur="500" fill="hold"/>
                                        <p:tgtEl>
                                          <p:spTgt spid="16"/>
                                        </p:tgtEl>
                                        <p:attrNameLst>
                                          <p:attrName>ppt_x</p:attrName>
                                          <p:attrName>ppt_y</p:attrName>
                                        </p:attrNameLst>
                                      </p:cBhvr>
                                    </p:animMotion>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1500"/>
                            </p:stCondLst>
                            <p:childTnLst>
                              <p:par>
                                <p:cTn id="24" presetID="0" presetClass="path" presetSubtype="0" accel="50000" decel="50000" fill="hold" nodeType="afterEffect">
                                  <p:stCondLst>
                                    <p:cond delay="0"/>
                                  </p:stCondLst>
                                  <p:childTnLst>
                                    <p:animMotion origin="layout" path="M 0.00065 0.00301 L -0.05235 0.71481 " pathEditMode="relative" ptsTypes="AA">
                                      <p:cBhvr>
                                        <p:cTn id="25" dur="500" fill="hold"/>
                                        <p:tgtEl>
                                          <p:spTgt spid="7"/>
                                        </p:tgtEl>
                                        <p:attrNameLst>
                                          <p:attrName>ppt_x</p:attrName>
                                          <p:attrName>ppt_y</p:attrName>
                                        </p:attrNameLst>
                                      </p:cBhvr>
                                    </p:animMotion>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2000"/>
                            </p:stCondLst>
                            <p:childTnLst>
                              <p:par>
                                <p:cTn id="29" presetID="0" presetClass="path" presetSubtype="0" accel="50000" decel="50000" fill="hold" nodeType="afterEffect">
                                  <p:stCondLst>
                                    <p:cond delay="0"/>
                                  </p:stCondLst>
                                  <p:childTnLst>
                                    <p:animMotion origin="layout" path="M 0.00299 0.0044 L 0.34596 0.45926 " pathEditMode="relative" ptsTypes="AA">
                                      <p:cBhvr>
                                        <p:cTn id="30" dur="500" fill="hold"/>
                                        <p:tgtEl>
                                          <p:spTgt spid="11"/>
                                        </p:tgtEl>
                                        <p:attrNameLst>
                                          <p:attrName>ppt_x</p:attrName>
                                          <p:attrName>ppt_y</p:attrName>
                                        </p:attrNameLst>
                                      </p:cBhvr>
                                    </p:animMotion>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p:stCondLst>
                              <p:cond delay="2500"/>
                            </p:stCondLst>
                            <p:childTnLst>
                              <p:par>
                                <p:cTn id="35" presetID="0" presetClass="path" presetSubtype="0" accel="50000" decel="50000" fill="hold" nodeType="afterEffect">
                                  <p:stCondLst>
                                    <p:cond delay="0"/>
                                  </p:stCondLst>
                                  <p:childTnLst>
                                    <p:animMotion origin="layout" path="M 0.01224 -0.00093 L -0.42539 0.72454 " pathEditMode="relative" ptsTypes="AA">
                                      <p:cBhvr>
                                        <p:cTn id="36" dur="500" fill="hold"/>
                                        <p:tgtEl>
                                          <p:spTgt spid="9"/>
                                        </p:tgtEl>
                                        <p:attrNameLst>
                                          <p:attrName>ppt_x</p:attrName>
                                          <p:attrName>ppt_y</p:attrName>
                                        </p:attrNameLst>
                                      </p:cBhvr>
                                    </p:animMotion>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3000"/>
                            </p:stCondLst>
                            <p:childTnLst>
                              <p:par>
                                <p:cTn id="40" presetID="0" presetClass="path" presetSubtype="0" accel="50000" decel="50000" fill="hold" nodeType="afterEffect">
                                  <p:stCondLst>
                                    <p:cond delay="0"/>
                                  </p:stCondLst>
                                  <p:childTnLst>
                                    <p:animMotion origin="layout" path="M -0.00052 -0.00764 L -0.44492 0.16689 " pathEditMode="relative" ptsTypes="AA">
                                      <p:cBhvr>
                                        <p:cTn id="41" dur="500" fill="hold"/>
                                        <p:tgtEl>
                                          <p:spTgt spid="19"/>
                                        </p:tgtEl>
                                        <p:attrNameLst>
                                          <p:attrName>ppt_x</p:attrName>
                                          <p:attrName>ppt_y</p:attrName>
                                        </p:attrNameLst>
                                      </p:cBhvr>
                                    </p:animMotion>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par>
                          <p:cTn id="44" fill="hold">
                            <p:stCondLst>
                              <p:cond delay="3500"/>
                            </p:stCondLst>
                            <p:childTnLst>
                              <p:par>
                                <p:cTn id="45" presetID="0" presetClass="path" presetSubtype="0" accel="50000" decel="50000" fill="hold" nodeType="afterEffect">
                                  <p:stCondLst>
                                    <p:cond delay="0"/>
                                  </p:stCondLst>
                                  <p:childTnLst>
                                    <p:animMotion origin="layout" path="M -0.00078 -0.00371 L 0.12409 0.18842 " pathEditMode="relative" ptsTypes="AA">
                                      <p:cBhvr>
                                        <p:cTn id="46" dur="500" fill="hold"/>
                                        <p:tgtEl>
                                          <p:spTgt spid="15"/>
                                        </p:tgtEl>
                                        <p:attrNameLst>
                                          <p:attrName>ppt_x</p:attrName>
                                          <p:attrName>ppt_y</p:attrName>
                                        </p:attrNameLst>
                                      </p:cBhvr>
                                    </p:animMotion>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par>
                          <p:cTn id="49" fill="hold">
                            <p:stCondLst>
                              <p:cond delay="4000"/>
                            </p:stCondLst>
                            <p:childTnLst>
                              <p:par>
                                <p:cTn id="50" presetID="0" presetClass="path" presetSubtype="0" accel="50000" decel="50000" fill="hold" nodeType="afterEffect">
                                  <p:stCondLst>
                                    <p:cond delay="0"/>
                                  </p:stCondLst>
                                  <p:childTnLst>
                                    <p:animMotion origin="layout" path="M 0.00104 -0.00093 L -0.24388 0.6794 " pathEditMode="relative" ptsTypes="AA">
                                      <p:cBhvr>
                                        <p:cTn id="51" dur="500" fill="hold"/>
                                        <p:tgtEl>
                                          <p:spTgt spid="8"/>
                                        </p:tgtEl>
                                        <p:attrNameLst>
                                          <p:attrName>ppt_x</p:attrName>
                                          <p:attrName>ppt_y</p:attrName>
                                        </p:attrNameLst>
                                      </p:cBhvr>
                                    </p:animMotion>
                                  </p:childTnLst>
                                </p:cTn>
                              </p:par>
                              <p:par>
                                <p:cTn id="52" presetID="1"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4500"/>
                            </p:stCondLst>
                            <p:childTnLst>
                              <p:par>
                                <p:cTn id="55" presetID="0" presetClass="path" presetSubtype="0" accel="50000" decel="50000" fill="hold" nodeType="afterEffect">
                                  <p:stCondLst>
                                    <p:cond delay="0"/>
                                  </p:stCondLst>
                                  <p:childTnLst>
                                    <p:animMotion origin="layout" path="M 0.00703 -3.7037E-7 L 0.20312 0.94514 " pathEditMode="relative" ptsTypes="AA">
                                      <p:cBhvr>
                                        <p:cTn id="56" dur="500" fill="hold"/>
                                        <p:tgtEl>
                                          <p:spTgt spid="23"/>
                                        </p:tgtEl>
                                        <p:attrNameLst>
                                          <p:attrName>ppt_x</p:attrName>
                                          <p:attrName>ppt_y</p:attrName>
                                        </p:attrNameLst>
                                      </p:cBhvr>
                                    </p:animMotion>
                                  </p:childTnLst>
                                </p:cTn>
                              </p:par>
                            </p:childTnLst>
                          </p:cTn>
                        </p:par>
                        <p:par>
                          <p:cTn id="57" fill="hold">
                            <p:stCondLst>
                              <p:cond delay="5000"/>
                            </p:stCondLst>
                            <p:childTnLst>
                              <p:par>
                                <p:cTn id="58" presetID="1" presetClass="entr" presetSubtype="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par>
                          <p:cTn id="60" fill="hold">
                            <p:stCondLst>
                              <p:cond delay="5000"/>
                            </p:stCondLst>
                            <p:childTnLst>
                              <p:par>
                                <p:cTn id="61" presetID="0" presetClass="path" presetSubtype="0" accel="50000" decel="50000" fill="hold" nodeType="afterEffect">
                                  <p:stCondLst>
                                    <p:cond delay="0"/>
                                  </p:stCondLst>
                                  <p:childTnLst>
                                    <p:animMotion origin="layout" path="M -6.25E-7 2.96296E-6 L 0.17578 0.41018 " pathEditMode="relative" ptsTypes="AA">
                                      <p:cBhvr>
                                        <p:cTn id="62" dur="500" fill="hold"/>
                                        <p:tgtEl>
                                          <p:spTgt spid="10"/>
                                        </p:tgtEl>
                                        <p:attrNameLst>
                                          <p:attrName>ppt_x</p:attrName>
                                          <p:attrName>ppt_y</p:attrName>
                                        </p:attrNameLst>
                                      </p:cBhvr>
                                    </p:animMotion>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par>
                          <p:cTn id="65" fill="hold">
                            <p:stCondLst>
                              <p:cond delay="5500"/>
                            </p:stCondLst>
                            <p:childTnLst>
                              <p:par>
                                <p:cTn id="66" presetID="0" presetClass="path" presetSubtype="0" accel="50000" decel="50000" fill="hold" nodeType="afterEffect">
                                  <p:stCondLst>
                                    <p:cond delay="0"/>
                                  </p:stCondLst>
                                  <p:childTnLst>
                                    <p:animMotion origin="layout" path="M 3.95833E-6 4.44444E-6 L -0.15339 0.16481 " pathEditMode="relative" ptsTypes="AA">
                                      <p:cBhvr>
                                        <p:cTn id="67" dur="500" fill="hold"/>
                                        <p:tgtEl>
                                          <p:spTgt spid="17"/>
                                        </p:tgtEl>
                                        <p:attrNameLst>
                                          <p:attrName>ppt_x</p:attrName>
                                          <p:attrName>ppt_y</p:attrName>
                                        </p:attrNameLst>
                                      </p:cBhvr>
                                    </p:animMotion>
                                  </p:childTnLst>
                                </p:cTn>
                              </p:par>
                              <p:par>
                                <p:cTn id="68" presetID="1"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par>
                          <p:cTn id="70" fill="hold">
                            <p:stCondLst>
                              <p:cond delay="6000"/>
                            </p:stCondLst>
                            <p:childTnLst>
                              <p:par>
                                <p:cTn id="71" presetID="0" presetClass="path" presetSubtype="0" accel="50000" decel="50000" fill="hold" nodeType="afterEffect">
                                  <p:stCondLst>
                                    <p:cond delay="0"/>
                                  </p:stCondLst>
                                  <p:childTnLst>
                                    <p:animMotion origin="layout" path="M -0.00169 2.96296E-6 L -0.35742 0.38472 " pathEditMode="relative" ptsTypes="AA">
                                      <p:cBhvr>
                                        <p:cTn id="72" dur="500" fill="hold"/>
                                        <p:tgtEl>
                                          <p:spTgt spid="14"/>
                                        </p:tgtEl>
                                        <p:attrNameLst>
                                          <p:attrName>ppt_x</p:attrName>
                                          <p:attrName>ppt_y</p:attrName>
                                        </p:attrNameLst>
                                      </p:cBhvr>
                                    </p:animMotion>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par>
                          <p:cTn id="75" fill="hold">
                            <p:stCondLst>
                              <p:cond delay="6500"/>
                            </p:stCondLst>
                            <p:childTnLst>
                              <p:par>
                                <p:cTn id="76" presetID="0" presetClass="path" presetSubtype="0" accel="50000" decel="50000" fill="hold" nodeType="afterEffect">
                                  <p:stCondLst>
                                    <p:cond delay="0"/>
                                  </p:stCondLst>
                                  <p:childTnLst>
                                    <p:animMotion origin="layout" path="M 0.00573 -3.7037E-7 L -0.25703 0.93657 " pathEditMode="relative" ptsTypes="AA">
                                      <p:cBhvr>
                                        <p:cTn id="77" dur="500" fill="hold"/>
                                        <p:tgtEl>
                                          <p:spTgt spid="21"/>
                                        </p:tgtEl>
                                        <p:attrNameLst>
                                          <p:attrName>ppt_x</p:attrName>
                                          <p:attrName>ppt_y</p:attrName>
                                        </p:attrNameLst>
                                      </p:cBhvr>
                                    </p:animMotion>
                                  </p:childTnLst>
                                </p:cTn>
                              </p:par>
                              <p:par>
                                <p:cTn id="78" presetID="1" presetClass="entr" presetSubtype="0" fill="hold" nodeType="withEffect">
                                  <p:stCondLst>
                                    <p:cond delay="0"/>
                                  </p:stCondLst>
                                  <p:childTnLst>
                                    <p:set>
                                      <p:cBhvr>
                                        <p:cTn id="79" dur="1" fill="hold">
                                          <p:stCondLst>
                                            <p:cond delay="0"/>
                                          </p:stCondLst>
                                        </p:cTn>
                                        <p:tgtEl>
                                          <p:spTgt spid="5"/>
                                        </p:tgtEl>
                                        <p:attrNameLst>
                                          <p:attrName>style.visibility</p:attrName>
                                        </p:attrNameLst>
                                      </p:cBhvr>
                                      <p:to>
                                        <p:strVal val="visible"/>
                                      </p:to>
                                    </p:set>
                                  </p:childTnLst>
                                </p:cTn>
                              </p:par>
                            </p:childTnLst>
                          </p:cTn>
                        </p:par>
                        <p:par>
                          <p:cTn id="80" fill="hold">
                            <p:stCondLst>
                              <p:cond delay="7000"/>
                            </p:stCondLst>
                            <p:childTnLst>
                              <p:par>
                                <p:cTn id="81" presetID="0" presetClass="path" presetSubtype="0" accel="50000" decel="50000" fill="hold" nodeType="afterEffect">
                                  <p:stCondLst>
                                    <p:cond delay="0"/>
                                  </p:stCondLst>
                                  <p:childTnLst>
                                    <p:animMotion origin="layout" path="M 0.00013 1.11111E-6 L 0.19544 0.69907 " pathEditMode="relative" ptsTypes="AA">
                                      <p:cBhvr>
                                        <p:cTn id="82" dur="500" fill="hold"/>
                                        <p:tgtEl>
                                          <p:spTgt spid="5"/>
                                        </p:tgtEl>
                                        <p:attrNameLst>
                                          <p:attrName>ppt_x</p:attrName>
                                          <p:attrName>ppt_y</p:attrName>
                                        </p:attrNameLst>
                                      </p:cBhvr>
                                    </p:animMotion>
                                  </p:childTnLst>
                                </p:cTn>
                              </p:par>
                            </p:childTnLst>
                          </p:cTn>
                        </p:par>
                        <p:par>
                          <p:cTn id="83" fill="hold">
                            <p:stCondLst>
                              <p:cond delay="7500"/>
                            </p:stCondLst>
                            <p:childTnLst>
                              <p:par>
                                <p:cTn id="84" presetID="1" presetClass="entr" presetSubtype="0" fill="hold" nodeType="after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childTnLst>
                          </p:cTn>
                        </p:par>
                        <p:par>
                          <p:cTn id="86" fill="hold">
                            <p:stCondLst>
                              <p:cond delay="7500"/>
                            </p:stCondLst>
                            <p:childTnLst>
                              <p:par>
                                <p:cTn id="87" presetID="0" presetClass="path" presetSubtype="0" accel="50000" decel="50000" fill="hold" nodeType="afterEffect">
                                  <p:stCondLst>
                                    <p:cond delay="0"/>
                                  </p:stCondLst>
                                  <p:childTnLst>
                                    <p:animMotion origin="layout" path="M 0.0095 -3.7037E-7 L 0.02239 0.94444 " pathEditMode="relative" ptsTypes="AA">
                                      <p:cBhvr>
                                        <p:cTn id="88" dur="500" fill="hold"/>
                                        <p:tgtEl>
                                          <p:spTgt spid="22"/>
                                        </p:tgtEl>
                                        <p:attrNameLst>
                                          <p:attrName>ppt_x</p:attrName>
                                          <p:attrName>ppt_y</p:attrName>
                                        </p:attrNameLst>
                                      </p:cBhvr>
                                    </p:animMotion>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par>
                          <p:cTn id="91" fill="hold">
                            <p:stCondLst>
                              <p:cond delay="8000"/>
                            </p:stCondLst>
                            <p:childTnLst>
                              <p:par>
                                <p:cTn id="92" presetID="0" presetClass="path" presetSubtype="0" accel="50000" decel="50000" fill="hold" nodeType="afterEffect">
                                  <p:stCondLst>
                                    <p:cond delay="0"/>
                                  </p:stCondLst>
                                  <p:childTnLst>
                                    <p:animMotion origin="layout" path="M -2.08333E-7 4.44444E-6 L -0.3556 0.93263 " pathEditMode="relative" rAng="0" ptsTypes="AA">
                                      <p:cBhvr>
                                        <p:cTn id="93" dur="500" fill="hold"/>
                                        <p:tgtEl>
                                          <p:spTgt spid="20"/>
                                        </p:tgtEl>
                                        <p:attrNameLst>
                                          <p:attrName>ppt_x</p:attrName>
                                          <p:attrName>ppt_y</p:attrName>
                                        </p:attrNameLst>
                                      </p:cBhvr>
                                      <p:rCtr x="-17786" y="46620"/>
                                    </p:animMotion>
                                  </p:childTnLst>
                                </p:cTn>
                              </p:par>
                              <p:par>
                                <p:cTn id="94" presetID="10" presetClass="entr" presetSubtype="0"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2000"/>
                                        <p:tgtEl>
                                          <p:spTgt spid="24"/>
                                        </p:tgtEl>
                                      </p:cBhvr>
                                    </p:animEffect>
                                  </p:childTnLst>
                                </p:cTn>
                              </p:par>
                              <p:par>
                                <p:cTn id="97" presetID="1"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par>
                          <p:cTn id="99" fill="hold">
                            <p:stCondLst>
                              <p:cond delay="10000"/>
                            </p:stCondLst>
                            <p:childTnLst>
                              <p:par>
                                <p:cTn id="100" presetID="0" presetClass="path" presetSubtype="0" accel="50000" decel="50000" fill="hold" nodeType="afterEffect">
                                  <p:stCondLst>
                                    <p:cond delay="0"/>
                                  </p:stCondLst>
                                  <p:childTnLst>
                                    <p:animMotion origin="layout" path="M -0.00365 2.96296E-6 L -0.00365 0.44953 " pathEditMode="relative" ptsTypes="AA">
                                      <p:cBhvr>
                                        <p:cTn id="101" dur="500" fill="hold"/>
                                        <p:tgtEl>
                                          <p:spTgt spid="12"/>
                                        </p:tgtEl>
                                        <p:attrNameLst>
                                          <p:attrName>ppt_x</p:attrName>
                                          <p:attrName>ppt_y</p:attrName>
                                        </p:attrNameLst>
                                      </p:cBhvr>
                                    </p:animMotion>
                                  </p:childTnLst>
                                </p:cTn>
                              </p:par>
                              <p:par>
                                <p:cTn id="102" presetID="1" presetClass="entr" presetSubtype="0" fill="hold"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childTnLst>
                          </p:cTn>
                        </p:par>
                        <p:par>
                          <p:cTn id="104" fill="hold">
                            <p:stCondLst>
                              <p:cond delay="10500"/>
                            </p:stCondLst>
                            <p:childTnLst>
                              <p:par>
                                <p:cTn id="105" presetID="0" presetClass="path" presetSubtype="0" accel="50000" decel="50000" fill="hold" nodeType="afterEffect">
                                  <p:stCondLst>
                                    <p:cond delay="0"/>
                                  </p:stCondLst>
                                  <p:childTnLst>
                                    <p:animMotion origin="layout" path="M 0.00092 -0.00186 L -0.15026 0.12245 " pathEditMode="relative" ptsTypes="AA">
                                      <p:cBhvr>
                                        <p:cTn id="106" dur="500" fill="hold"/>
                                        <p:tgtEl>
                                          <p:spTgt spid="18"/>
                                        </p:tgtEl>
                                        <p:attrNameLst>
                                          <p:attrName>ppt_x</p:attrName>
                                          <p:attrName>ppt_y</p:attrName>
                                        </p:attrNameLst>
                                      </p:cBhvr>
                                    </p:animMotion>
                                  </p:childTnLst>
                                </p:cTn>
                              </p:par>
                              <p:par>
                                <p:cTn id="107" presetID="1"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par>
                          <p:cTn id="109" fill="hold">
                            <p:stCondLst>
                              <p:cond delay="11000"/>
                            </p:stCondLst>
                            <p:childTnLst>
                              <p:par>
                                <p:cTn id="110" presetID="0" presetClass="path" presetSubtype="0" accel="50000" decel="50000" fill="hold" nodeType="afterEffect">
                                  <p:stCondLst>
                                    <p:cond delay="0"/>
                                  </p:stCondLst>
                                  <p:childTnLst>
                                    <p:animMotion origin="layout" path="M 0.00182 0.00301 L 0.31393 0.71273 " pathEditMode="relative" rAng="0" ptsTypes="AA">
                                      <p:cBhvr>
                                        <p:cTn id="111" dur="500" fill="hold"/>
                                        <p:tgtEl>
                                          <p:spTgt spid="27"/>
                                        </p:tgtEl>
                                        <p:attrNameLst>
                                          <p:attrName>ppt_x</p:attrName>
                                          <p:attrName>ppt_y</p:attrName>
                                        </p:attrNameLst>
                                      </p:cBhvr>
                                      <p:rCtr x="15599" y="35486"/>
                                    </p:animMotion>
                                  </p:childTnLst>
                                </p:cTn>
                              </p:par>
                              <p:par>
                                <p:cTn id="112" presetID="1" presetClass="entr" presetSubtype="0" fill="hold" nodeType="withEffect">
                                  <p:stCondLst>
                                    <p:cond delay="0"/>
                                  </p:stCondLst>
                                  <p:childTnLst>
                                    <p:set>
                                      <p:cBhvr>
                                        <p:cTn id="113" dur="1" fill="hold">
                                          <p:stCondLst>
                                            <p:cond delay="0"/>
                                          </p:stCondLst>
                                        </p:cTn>
                                        <p:tgtEl>
                                          <p:spTgt spid="34"/>
                                        </p:tgtEl>
                                        <p:attrNameLst>
                                          <p:attrName>style.visibility</p:attrName>
                                        </p:attrNameLst>
                                      </p:cBhvr>
                                      <p:to>
                                        <p:strVal val="visible"/>
                                      </p:to>
                                    </p:set>
                                  </p:childTnLst>
                                </p:cTn>
                              </p:par>
                            </p:childTnLst>
                          </p:cTn>
                        </p:par>
                        <p:par>
                          <p:cTn id="114" fill="hold">
                            <p:stCondLst>
                              <p:cond delay="11500"/>
                            </p:stCondLst>
                            <p:childTnLst>
                              <p:par>
                                <p:cTn id="115" presetID="0" presetClass="path" presetSubtype="0" accel="50000" decel="50000" fill="hold" nodeType="afterEffect">
                                  <p:stCondLst>
                                    <p:cond delay="0"/>
                                  </p:stCondLst>
                                  <p:childTnLst>
                                    <p:animMotion origin="layout" path="M 0.00273 -0.00139 L -0.18776 0.42014 " pathEditMode="relative" rAng="0" ptsTypes="AA">
                                      <p:cBhvr>
                                        <p:cTn id="116" dur="500" fill="hold"/>
                                        <p:tgtEl>
                                          <p:spTgt spid="34"/>
                                        </p:tgtEl>
                                        <p:attrNameLst>
                                          <p:attrName>ppt_x</p:attrName>
                                          <p:attrName>ppt_y</p:attrName>
                                        </p:attrNameLst>
                                      </p:cBhvr>
                                      <p:rCtr x="-9531" y="21065"/>
                                    </p:animMotion>
                                  </p:childTnLst>
                                </p:cTn>
                              </p:par>
                            </p:childTnLst>
                          </p:cTn>
                        </p:par>
                        <p:par>
                          <p:cTn id="117" fill="hold">
                            <p:stCondLst>
                              <p:cond delay="12000"/>
                            </p:stCondLst>
                            <p:childTnLst>
                              <p:par>
                                <p:cTn id="118" presetID="1" presetClass="entr" presetSubtype="0" fill="hold" nodeType="afterEffect">
                                  <p:stCondLst>
                                    <p:cond delay="0"/>
                                  </p:stCondLst>
                                  <p:childTnLst>
                                    <p:set>
                                      <p:cBhvr>
                                        <p:cTn id="119" dur="1" fill="hold">
                                          <p:stCondLst>
                                            <p:cond delay="0"/>
                                          </p:stCondLst>
                                        </p:cTn>
                                        <p:tgtEl>
                                          <p:spTgt spid="37"/>
                                        </p:tgtEl>
                                        <p:attrNameLst>
                                          <p:attrName>style.visibility</p:attrName>
                                        </p:attrNameLst>
                                      </p:cBhvr>
                                      <p:to>
                                        <p:strVal val="visible"/>
                                      </p:to>
                                    </p:set>
                                  </p:childTnLst>
                                </p:cTn>
                              </p:par>
                            </p:childTnLst>
                          </p:cTn>
                        </p:par>
                        <p:par>
                          <p:cTn id="120" fill="hold">
                            <p:stCondLst>
                              <p:cond delay="12000"/>
                            </p:stCondLst>
                            <p:childTnLst>
                              <p:par>
                                <p:cTn id="121" presetID="0" presetClass="path" presetSubtype="0" accel="50000" decel="50000" fill="hold" nodeType="afterEffect">
                                  <p:stCondLst>
                                    <p:cond delay="0"/>
                                  </p:stCondLst>
                                  <p:childTnLst>
                                    <p:animMotion origin="layout" path="M -0.00143 0.00023 L 0.35364 0.1493 " pathEditMode="relative" rAng="0" ptsTypes="AA">
                                      <p:cBhvr>
                                        <p:cTn id="122" dur="500" fill="hold"/>
                                        <p:tgtEl>
                                          <p:spTgt spid="37"/>
                                        </p:tgtEl>
                                        <p:attrNameLst>
                                          <p:attrName>ppt_x</p:attrName>
                                          <p:attrName>ppt_y</p:attrName>
                                        </p:attrNameLst>
                                      </p:cBhvr>
                                      <p:rCtr x="17747" y="7454"/>
                                    </p:animMotion>
                                  </p:childTnLst>
                                </p:cTn>
                              </p:par>
                              <p:par>
                                <p:cTn id="123" presetID="1" presetClass="entr" presetSubtype="0" fill="hold" nodeType="withEffect">
                                  <p:stCondLst>
                                    <p:cond delay="0"/>
                                  </p:stCondLst>
                                  <p:childTnLst>
                                    <p:set>
                                      <p:cBhvr>
                                        <p:cTn id="124" dur="1" fill="hold">
                                          <p:stCondLst>
                                            <p:cond delay="0"/>
                                          </p:stCondLst>
                                        </p:cTn>
                                        <p:tgtEl>
                                          <p:spTgt spid="28"/>
                                        </p:tgtEl>
                                        <p:attrNameLst>
                                          <p:attrName>style.visibility</p:attrName>
                                        </p:attrNameLst>
                                      </p:cBhvr>
                                      <p:to>
                                        <p:strVal val="visible"/>
                                      </p:to>
                                    </p:set>
                                  </p:childTnLst>
                                </p:cTn>
                              </p:par>
                            </p:childTnLst>
                          </p:cTn>
                        </p:par>
                        <p:par>
                          <p:cTn id="125" fill="hold">
                            <p:stCondLst>
                              <p:cond delay="12500"/>
                            </p:stCondLst>
                            <p:childTnLst>
                              <p:par>
                                <p:cTn id="126" presetID="0" presetClass="path" presetSubtype="0" accel="50000" decel="50000" fill="hold" nodeType="afterEffect">
                                  <p:stCondLst>
                                    <p:cond delay="0"/>
                                  </p:stCondLst>
                                  <p:childTnLst>
                                    <p:animMotion origin="layout" path="M 0.00065 0.00301 L -0.05234 0.71482 " pathEditMode="relative" rAng="0" ptsTypes="AA">
                                      <p:cBhvr>
                                        <p:cTn id="127" dur="500" fill="hold"/>
                                        <p:tgtEl>
                                          <p:spTgt spid="28"/>
                                        </p:tgtEl>
                                        <p:attrNameLst>
                                          <p:attrName>ppt_x</p:attrName>
                                          <p:attrName>ppt_y</p:attrName>
                                        </p:attrNameLst>
                                      </p:cBhvr>
                                      <p:rCtr x="-2656" y="35579"/>
                                    </p:animMotion>
                                  </p:childTnLst>
                                </p:cTn>
                              </p:par>
                              <p:par>
                                <p:cTn id="128" presetID="1" presetClass="entr" presetSubtype="0" fill="hold" nodeType="withEffect">
                                  <p:stCondLst>
                                    <p:cond delay="0"/>
                                  </p:stCondLst>
                                  <p:childTnLst>
                                    <p:set>
                                      <p:cBhvr>
                                        <p:cTn id="129" dur="1" fill="hold">
                                          <p:stCondLst>
                                            <p:cond delay="0"/>
                                          </p:stCondLst>
                                        </p:cTn>
                                        <p:tgtEl>
                                          <p:spTgt spid="32"/>
                                        </p:tgtEl>
                                        <p:attrNameLst>
                                          <p:attrName>style.visibility</p:attrName>
                                        </p:attrNameLst>
                                      </p:cBhvr>
                                      <p:to>
                                        <p:strVal val="visible"/>
                                      </p:to>
                                    </p:set>
                                  </p:childTnLst>
                                </p:cTn>
                              </p:par>
                            </p:childTnLst>
                          </p:cTn>
                        </p:par>
                        <p:par>
                          <p:cTn id="130" fill="hold">
                            <p:stCondLst>
                              <p:cond delay="13000"/>
                            </p:stCondLst>
                            <p:childTnLst>
                              <p:par>
                                <p:cTn id="131" presetID="0" presetClass="path" presetSubtype="0" accel="50000" decel="50000" fill="hold" nodeType="afterEffect">
                                  <p:stCondLst>
                                    <p:cond delay="0"/>
                                  </p:stCondLst>
                                  <p:childTnLst>
                                    <p:animMotion origin="layout" path="M 0.00299 0.0044 L 0.34596 0.45926 " pathEditMode="relative" rAng="0" ptsTypes="AA">
                                      <p:cBhvr>
                                        <p:cTn id="132" dur="500" fill="hold"/>
                                        <p:tgtEl>
                                          <p:spTgt spid="32"/>
                                        </p:tgtEl>
                                        <p:attrNameLst>
                                          <p:attrName>ppt_x</p:attrName>
                                          <p:attrName>ppt_y</p:attrName>
                                        </p:attrNameLst>
                                      </p:cBhvr>
                                      <p:rCtr x="17148" y="22731"/>
                                    </p:animMotion>
                                  </p:childTnLst>
                                </p:cTn>
                              </p:par>
                            </p:childTnLst>
                          </p:cTn>
                        </p:par>
                        <p:par>
                          <p:cTn id="133" fill="hold">
                            <p:stCondLst>
                              <p:cond delay="13500"/>
                            </p:stCondLst>
                            <p:childTnLst>
                              <p:par>
                                <p:cTn id="134" presetID="1" presetClass="entr" presetSubtype="0" fill="hold" nodeType="afterEffect">
                                  <p:stCondLst>
                                    <p:cond delay="0"/>
                                  </p:stCondLst>
                                  <p:childTnLst>
                                    <p:set>
                                      <p:cBhvr>
                                        <p:cTn id="135" dur="1" fill="hold">
                                          <p:stCondLst>
                                            <p:cond delay="0"/>
                                          </p:stCondLst>
                                        </p:cTn>
                                        <p:tgtEl>
                                          <p:spTgt spid="30"/>
                                        </p:tgtEl>
                                        <p:attrNameLst>
                                          <p:attrName>style.visibility</p:attrName>
                                        </p:attrNameLst>
                                      </p:cBhvr>
                                      <p:to>
                                        <p:strVal val="visible"/>
                                      </p:to>
                                    </p:set>
                                  </p:childTnLst>
                                </p:cTn>
                              </p:par>
                            </p:childTnLst>
                          </p:cTn>
                        </p:par>
                        <p:par>
                          <p:cTn id="136" fill="hold">
                            <p:stCondLst>
                              <p:cond delay="13500"/>
                            </p:stCondLst>
                            <p:childTnLst>
                              <p:par>
                                <p:cTn id="137" presetID="0" presetClass="path" presetSubtype="0" accel="50000" decel="50000" fill="hold" nodeType="afterEffect">
                                  <p:stCondLst>
                                    <p:cond delay="0"/>
                                  </p:stCondLst>
                                  <p:childTnLst>
                                    <p:animMotion origin="layout" path="M 0.01224 -0.00092 L -0.42539 0.72454 " pathEditMode="relative" rAng="0" ptsTypes="AA">
                                      <p:cBhvr>
                                        <p:cTn id="138" dur="500" fill="hold"/>
                                        <p:tgtEl>
                                          <p:spTgt spid="30"/>
                                        </p:tgtEl>
                                        <p:attrNameLst>
                                          <p:attrName>ppt_x</p:attrName>
                                          <p:attrName>ppt_y</p:attrName>
                                        </p:attrNameLst>
                                      </p:cBhvr>
                                      <p:rCtr x="-21888" y="36273"/>
                                    </p:animMotion>
                                  </p:childTnLst>
                                </p:cTn>
                              </p:par>
                              <p:par>
                                <p:cTn id="139" presetID="1" presetClass="entr" presetSubtype="0" fill="hold" nodeType="withEffect">
                                  <p:stCondLst>
                                    <p:cond delay="0"/>
                                  </p:stCondLst>
                                  <p:childTnLst>
                                    <p:set>
                                      <p:cBhvr>
                                        <p:cTn id="140" dur="1" fill="hold">
                                          <p:stCondLst>
                                            <p:cond delay="0"/>
                                          </p:stCondLst>
                                        </p:cTn>
                                        <p:tgtEl>
                                          <p:spTgt spid="40"/>
                                        </p:tgtEl>
                                        <p:attrNameLst>
                                          <p:attrName>style.visibility</p:attrName>
                                        </p:attrNameLst>
                                      </p:cBhvr>
                                      <p:to>
                                        <p:strVal val="visible"/>
                                      </p:to>
                                    </p:set>
                                  </p:childTnLst>
                                </p:cTn>
                              </p:par>
                            </p:childTnLst>
                          </p:cTn>
                        </p:par>
                        <p:par>
                          <p:cTn id="141" fill="hold">
                            <p:stCondLst>
                              <p:cond delay="14000"/>
                            </p:stCondLst>
                            <p:childTnLst>
                              <p:par>
                                <p:cTn id="142" presetID="0" presetClass="path" presetSubtype="0" accel="50000" decel="50000" fill="hold" nodeType="afterEffect">
                                  <p:stCondLst>
                                    <p:cond delay="0"/>
                                  </p:stCondLst>
                                  <p:childTnLst>
                                    <p:animMotion origin="layout" path="M -0.00052 -0.00764 L -0.44492 0.1669 " pathEditMode="relative" rAng="0" ptsTypes="AA">
                                      <p:cBhvr>
                                        <p:cTn id="143" dur="500" fill="hold"/>
                                        <p:tgtEl>
                                          <p:spTgt spid="40"/>
                                        </p:tgtEl>
                                        <p:attrNameLst>
                                          <p:attrName>ppt_x</p:attrName>
                                          <p:attrName>ppt_y</p:attrName>
                                        </p:attrNameLst>
                                      </p:cBhvr>
                                      <p:rCtr x="-22227" y="8727"/>
                                    </p:animMotion>
                                  </p:childTnLst>
                                </p:cTn>
                              </p:par>
                              <p:par>
                                <p:cTn id="144" presetID="1" presetClass="entr" presetSubtype="0" fill="hold" nodeType="withEffect">
                                  <p:stCondLst>
                                    <p:cond delay="0"/>
                                  </p:stCondLst>
                                  <p:childTnLst>
                                    <p:set>
                                      <p:cBhvr>
                                        <p:cTn id="145" dur="1" fill="hold">
                                          <p:stCondLst>
                                            <p:cond delay="0"/>
                                          </p:stCondLst>
                                        </p:cTn>
                                        <p:tgtEl>
                                          <p:spTgt spid="36"/>
                                        </p:tgtEl>
                                        <p:attrNameLst>
                                          <p:attrName>style.visibility</p:attrName>
                                        </p:attrNameLst>
                                      </p:cBhvr>
                                      <p:to>
                                        <p:strVal val="visible"/>
                                      </p:to>
                                    </p:set>
                                  </p:childTnLst>
                                </p:cTn>
                              </p:par>
                            </p:childTnLst>
                          </p:cTn>
                        </p:par>
                        <p:par>
                          <p:cTn id="146" fill="hold">
                            <p:stCondLst>
                              <p:cond delay="14500"/>
                            </p:stCondLst>
                            <p:childTnLst>
                              <p:par>
                                <p:cTn id="147" presetID="0" presetClass="path" presetSubtype="0" accel="50000" decel="50000" fill="hold" nodeType="afterEffect">
                                  <p:stCondLst>
                                    <p:cond delay="0"/>
                                  </p:stCondLst>
                                  <p:childTnLst>
                                    <p:animMotion origin="layout" path="M -0.00078 -0.0037 L 0.12409 0.18843 " pathEditMode="relative" rAng="0" ptsTypes="AA">
                                      <p:cBhvr>
                                        <p:cTn id="148" dur="500" fill="hold"/>
                                        <p:tgtEl>
                                          <p:spTgt spid="36"/>
                                        </p:tgtEl>
                                        <p:attrNameLst>
                                          <p:attrName>ppt_x</p:attrName>
                                          <p:attrName>ppt_y</p:attrName>
                                        </p:attrNameLst>
                                      </p:cBhvr>
                                      <p:rCtr x="6237" y="9606"/>
                                    </p:animMotion>
                                  </p:childTnLst>
                                </p:cTn>
                              </p:par>
                              <p:par>
                                <p:cTn id="149" presetID="1" presetClass="entr" presetSubtype="0" fill="hold" nodeType="withEffect">
                                  <p:stCondLst>
                                    <p:cond delay="0"/>
                                  </p:stCondLst>
                                  <p:childTnLst>
                                    <p:set>
                                      <p:cBhvr>
                                        <p:cTn id="150" dur="1" fill="hold">
                                          <p:stCondLst>
                                            <p:cond delay="0"/>
                                          </p:stCondLst>
                                        </p:cTn>
                                        <p:tgtEl>
                                          <p:spTgt spid="29"/>
                                        </p:tgtEl>
                                        <p:attrNameLst>
                                          <p:attrName>style.visibility</p:attrName>
                                        </p:attrNameLst>
                                      </p:cBhvr>
                                      <p:to>
                                        <p:strVal val="visible"/>
                                      </p:to>
                                    </p:set>
                                  </p:childTnLst>
                                </p:cTn>
                              </p:par>
                            </p:childTnLst>
                          </p:cTn>
                        </p:par>
                        <p:par>
                          <p:cTn id="151" fill="hold">
                            <p:stCondLst>
                              <p:cond delay="15000"/>
                            </p:stCondLst>
                            <p:childTnLst>
                              <p:par>
                                <p:cTn id="152" presetID="0" presetClass="path" presetSubtype="0" accel="50000" decel="50000" fill="hold" nodeType="afterEffect">
                                  <p:stCondLst>
                                    <p:cond delay="0"/>
                                  </p:stCondLst>
                                  <p:childTnLst>
                                    <p:animMotion origin="layout" path="M 0.00104 -0.00092 L -0.24388 0.6794 " pathEditMode="relative" rAng="0" ptsTypes="AA">
                                      <p:cBhvr>
                                        <p:cTn id="153" dur="500" fill="hold"/>
                                        <p:tgtEl>
                                          <p:spTgt spid="29"/>
                                        </p:tgtEl>
                                        <p:attrNameLst>
                                          <p:attrName>ppt_x</p:attrName>
                                          <p:attrName>ppt_y</p:attrName>
                                        </p:attrNameLst>
                                      </p:cBhvr>
                                      <p:rCtr x="-12253" y="34005"/>
                                    </p:animMotion>
                                  </p:childTnLst>
                                </p:cTn>
                              </p:par>
                              <p:par>
                                <p:cTn id="154" presetID="1" presetClass="entr" presetSubtype="0" fill="hold" nodeType="withEffect">
                                  <p:stCondLst>
                                    <p:cond delay="0"/>
                                  </p:stCondLst>
                                  <p:childTnLst>
                                    <p:set>
                                      <p:cBhvr>
                                        <p:cTn id="155" dur="1" fill="hold">
                                          <p:stCondLst>
                                            <p:cond delay="0"/>
                                          </p:stCondLst>
                                        </p:cTn>
                                        <p:tgtEl>
                                          <p:spTgt spid="44"/>
                                        </p:tgtEl>
                                        <p:attrNameLst>
                                          <p:attrName>style.visibility</p:attrName>
                                        </p:attrNameLst>
                                      </p:cBhvr>
                                      <p:to>
                                        <p:strVal val="visible"/>
                                      </p:to>
                                    </p:set>
                                  </p:childTnLst>
                                </p:cTn>
                              </p:par>
                            </p:childTnLst>
                          </p:cTn>
                        </p:par>
                        <p:par>
                          <p:cTn id="156" fill="hold">
                            <p:stCondLst>
                              <p:cond delay="15500"/>
                            </p:stCondLst>
                            <p:childTnLst>
                              <p:par>
                                <p:cTn id="157" presetID="0" presetClass="path" presetSubtype="0" accel="50000" decel="50000" fill="hold" nodeType="afterEffect">
                                  <p:stCondLst>
                                    <p:cond delay="0"/>
                                  </p:stCondLst>
                                  <p:childTnLst>
                                    <p:animMotion origin="layout" path="M 0.00703 -4.07407E-6 L 0.20312 0.94514 " pathEditMode="relative" rAng="0" ptsTypes="AA">
                                      <p:cBhvr>
                                        <p:cTn id="158" dur="500" fill="hold"/>
                                        <p:tgtEl>
                                          <p:spTgt spid="44"/>
                                        </p:tgtEl>
                                        <p:attrNameLst>
                                          <p:attrName>ppt_x</p:attrName>
                                          <p:attrName>ppt_y</p:attrName>
                                        </p:attrNameLst>
                                      </p:cBhvr>
                                      <p:rCtr x="9805" y="47245"/>
                                    </p:animMotion>
                                  </p:childTnLst>
                                </p:cTn>
                              </p:par>
                            </p:childTnLst>
                          </p:cTn>
                        </p:par>
                        <p:par>
                          <p:cTn id="159" fill="hold">
                            <p:stCondLst>
                              <p:cond delay="16000"/>
                            </p:stCondLst>
                            <p:childTnLst>
                              <p:par>
                                <p:cTn id="160" presetID="1" presetClass="entr" presetSubtype="0" fill="hold" nodeType="afterEffect">
                                  <p:stCondLst>
                                    <p:cond delay="0"/>
                                  </p:stCondLst>
                                  <p:childTnLst>
                                    <p:set>
                                      <p:cBhvr>
                                        <p:cTn id="161" dur="1" fill="hold">
                                          <p:stCondLst>
                                            <p:cond delay="0"/>
                                          </p:stCondLst>
                                        </p:cTn>
                                        <p:tgtEl>
                                          <p:spTgt spid="31"/>
                                        </p:tgtEl>
                                        <p:attrNameLst>
                                          <p:attrName>style.visibility</p:attrName>
                                        </p:attrNameLst>
                                      </p:cBhvr>
                                      <p:to>
                                        <p:strVal val="visible"/>
                                      </p:to>
                                    </p:set>
                                  </p:childTnLst>
                                </p:cTn>
                              </p:par>
                            </p:childTnLst>
                          </p:cTn>
                        </p:par>
                        <p:par>
                          <p:cTn id="162" fill="hold">
                            <p:stCondLst>
                              <p:cond delay="16000"/>
                            </p:stCondLst>
                            <p:childTnLst>
                              <p:par>
                                <p:cTn id="163" presetID="0" presetClass="path" presetSubtype="0" accel="50000" decel="50000" fill="hold" nodeType="afterEffect">
                                  <p:stCondLst>
                                    <p:cond delay="0"/>
                                  </p:stCondLst>
                                  <p:childTnLst>
                                    <p:animMotion origin="layout" path="M 1.66667E-6 -7.40741E-7 L 0.17578 0.41019 " pathEditMode="relative" rAng="0" ptsTypes="AA">
                                      <p:cBhvr>
                                        <p:cTn id="164" dur="500" fill="hold"/>
                                        <p:tgtEl>
                                          <p:spTgt spid="31"/>
                                        </p:tgtEl>
                                        <p:attrNameLst>
                                          <p:attrName>ppt_x</p:attrName>
                                          <p:attrName>ppt_y</p:attrName>
                                        </p:attrNameLst>
                                      </p:cBhvr>
                                      <p:rCtr x="8789" y="20509"/>
                                    </p:animMotion>
                                  </p:childTnLst>
                                </p:cTn>
                              </p:par>
                              <p:par>
                                <p:cTn id="165" presetID="1" presetClass="entr" presetSubtype="0" fill="hold" nodeType="withEffect">
                                  <p:stCondLst>
                                    <p:cond delay="0"/>
                                  </p:stCondLst>
                                  <p:childTnLst>
                                    <p:set>
                                      <p:cBhvr>
                                        <p:cTn id="166" dur="1" fill="hold">
                                          <p:stCondLst>
                                            <p:cond delay="0"/>
                                          </p:stCondLst>
                                        </p:cTn>
                                        <p:tgtEl>
                                          <p:spTgt spid="38"/>
                                        </p:tgtEl>
                                        <p:attrNameLst>
                                          <p:attrName>style.visibility</p:attrName>
                                        </p:attrNameLst>
                                      </p:cBhvr>
                                      <p:to>
                                        <p:strVal val="visible"/>
                                      </p:to>
                                    </p:set>
                                  </p:childTnLst>
                                </p:cTn>
                              </p:par>
                            </p:childTnLst>
                          </p:cTn>
                        </p:par>
                        <p:par>
                          <p:cTn id="167" fill="hold">
                            <p:stCondLst>
                              <p:cond delay="16500"/>
                            </p:stCondLst>
                            <p:childTnLst>
                              <p:par>
                                <p:cTn id="168" presetID="0" presetClass="path" presetSubtype="0" accel="50000" decel="50000" fill="hold" nodeType="afterEffect">
                                  <p:stCondLst>
                                    <p:cond delay="0"/>
                                  </p:stCondLst>
                                  <p:childTnLst>
                                    <p:animMotion origin="layout" path="M -3.75E-6 7.40741E-7 L -0.15338 0.16481 " pathEditMode="relative" rAng="0" ptsTypes="AA">
                                      <p:cBhvr>
                                        <p:cTn id="169" dur="500" fill="hold"/>
                                        <p:tgtEl>
                                          <p:spTgt spid="38"/>
                                        </p:tgtEl>
                                        <p:attrNameLst>
                                          <p:attrName>ppt_x</p:attrName>
                                          <p:attrName>ppt_y</p:attrName>
                                        </p:attrNameLst>
                                      </p:cBhvr>
                                      <p:rCtr x="-7669" y="8241"/>
                                    </p:animMotion>
                                  </p:childTnLst>
                                </p:cTn>
                              </p:par>
                              <p:par>
                                <p:cTn id="170" presetID="1" presetClass="entr" presetSubtype="0" fill="hold" nodeType="withEffect">
                                  <p:stCondLst>
                                    <p:cond delay="0"/>
                                  </p:stCondLst>
                                  <p:childTnLst>
                                    <p:set>
                                      <p:cBhvr>
                                        <p:cTn id="171" dur="1" fill="hold">
                                          <p:stCondLst>
                                            <p:cond delay="0"/>
                                          </p:stCondLst>
                                        </p:cTn>
                                        <p:tgtEl>
                                          <p:spTgt spid="35"/>
                                        </p:tgtEl>
                                        <p:attrNameLst>
                                          <p:attrName>style.visibility</p:attrName>
                                        </p:attrNameLst>
                                      </p:cBhvr>
                                      <p:to>
                                        <p:strVal val="visible"/>
                                      </p:to>
                                    </p:set>
                                  </p:childTnLst>
                                </p:cTn>
                              </p:par>
                            </p:childTnLst>
                          </p:cTn>
                        </p:par>
                        <p:par>
                          <p:cTn id="172" fill="hold">
                            <p:stCondLst>
                              <p:cond delay="17000"/>
                            </p:stCondLst>
                            <p:childTnLst>
                              <p:par>
                                <p:cTn id="173" presetID="0" presetClass="path" presetSubtype="0" accel="50000" decel="50000" fill="hold" nodeType="afterEffect">
                                  <p:stCondLst>
                                    <p:cond delay="0"/>
                                  </p:stCondLst>
                                  <p:childTnLst>
                                    <p:animMotion origin="layout" path="M -0.00169 -7.40741E-7 L -0.35742 0.38472 " pathEditMode="relative" rAng="0" ptsTypes="AA">
                                      <p:cBhvr>
                                        <p:cTn id="174" dur="500" fill="hold"/>
                                        <p:tgtEl>
                                          <p:spTgt spid="35"/>
                                        </p:tgtEl>
                                        <p:attrNameLst>
                                          <p:attrName>ppt_x</p:attrName>
                                          <p:attrName>ppt_y</p:attrName>
                                        </p:attrNameLst>
                                      </p:cBhvr>
                                      <p:rCtr x="-17786" y="19236"/>
                                    </p:animMotion>
                                  </p:childTnLst>
                                </p:cTn>
                              </p:par>
                              <p:par>
                                <p:cTn id="175" presetID="1" presetClass="entr" presetSubtype="0" fill="hold" nodeType="withEffect">
                                  <p:stCondLst>
                                    <p:cond delay="0"/>
                                  </p:stCondLst>
                                  <p:childTnLst>
                                    <p:set>
                                      <p:cBhvr>
                                        <p:cTn id="176" dur="1" fill="hold">
                                          <p:stCondLst>
                                            <p:cond delay="0"/>
                                          </p:stCondLst>
                                        </p:cTn>
                                        <p:tgtEl>
                                          <p:spTgt spid="42"/>
                                        </p:tgtEl>
                                        <p:attrNameLst>
                                          <p:attrName>style.visibility</p:attrName>
                                        </p:attrNameLst>
                                      </p:cBhvr>
                                      <p:to>
                                        <p:strVal val="visible"/>
                                      </p:to>
                                    </p:set>
                                  </p:childTnLst>
                                </p:cTn>
                              </p:par>
                            </p:childTnLst>
                          </p:cTn>
                        </p:par>
                        <p:par>
                          <p:cTn id="177" fill="hold">
                            <p:stCondLst>
                              <p:cond delay="17500"/>
                            </p:stCondLst>
                            <p:childTnLst>
                              <p:par>
                                <p:cTn id="178" presetID="0" presetClass="path" presetSubtype="0" accel="50000" decel="50000" fill="hold" nodeType="afterEffect">
                                  <p:stCondLst>
                                    <p:cond delay="0"/>
                                  </p:stCondLst>
                                  <p:childTnLst>
                                    <p:animMotion origin="layout" path="M 0.00573 -4.07407E-6 L -0.25703 0.93658 " pathEditMode="relative" rAng="0" ptsTypes="AA">
                                      <p:cBhvr>
                                        <p:cTn id="179" dur="500" fill="hold"/>
                                        <p:tgtEl>
                                          <p:spTgt spid="42"/>
                                        </p:tgtEl>
                                        <p:attrNameLst>
                                          <p:attrName>ppt_x</p:attrName>
                                          <p:attrName>ppt_y</p:attrName>
                                        </p:attrNameLst>
                                      </p:cBhvr>
                                      <p:rCtr x="-13138" y="46829"/>
                                    </p:animMotion>
                                  </p:childTnLst>
                                </p:cTn>
                              </p:par>
                              <p:par>
                                <p:cTn id="180" presetID="1" presetClass="entr" presetSubtype="0" fill="hold" nodeType="withEffect">
                                  <p:stCondLst>
                                    <p:cond delay="0"/>
                                  </p:stCondLst>
                                  <p:childTnLst>
                                    <p:set>
                                      <p:cBhvr>
                                        <p:cTn id="181" dur="1" fill="hold">
                                          <p:stCondLst>
                                            <p:cond delay="0"/>
                                          </p:stCondLst>
                                        </p:cTn>
                                        <p:tgtEl>
                                          <p:spTgt spid="26"/>
                                        </p:tgtEl>
                                        <p:attrNameLst>
                                          <p:attrName>style.visibility</p:attrName>
                                        </p:attrNameLst>
                                      </p:cBhvr>
                                      <p:to>
                                        <p:strVal val="visible"/>
                                      </p:to>
                                    </p:set>
                                  </p:childTnLst>
                                </p:cTn>
                              </p:par>
                            </p:childTnLst>
                          </p:cTn>
                        </p:par>
                        <p:par>
                          <p:cTn id="182" fill="hold">
                            <p:stCondLst>
                              <p:cond delay="18000"/>
                            </p:stCondLst>
                            <p:childTnLst>
                              <p:par>
                                <p:cTn id="183" presetID="0" presetClass="path" presetSubtype="0" accel="50000" decel="50000" fill="hold" nodeType="afterEffect">
                                  <p:stCondLst>
                                    <p:cond delay="0"/>
                                  </p:stCondLst>
                                  <p:childTnLst>
                                    <p:animMotion origin="layout" path="M 0.00013 -2.59259E-6 L 0.19544 0.69908 " pathEditMode="relative" rAng="0" ptsTypes="AA">
                                      <p:cBhvr>
                                        <p:cTn id="184" dur="500" fill="hold"/>
                                        <p:tgtEl>
                                          <p:spTgt spid="26"/>
                                        </p:tgtEl>
                                        <p:attrNameLst>
                                          <p:attrName>ppt_x</p:attrName>
                                          <p:attrName>ppt_y</p:attrName>
                                        </p:attrNameLst>
                                      </p:cBhvr>
                                      <p:rCtr x="9766" y="34954"/>
                                    </p:animMotion>
                                  </p:childTnLst>
                                </p:cTn>
                              </p:par>
                              <p:par>
                                <p:cTn id="185" presetID="1" presetClass="entr" presetSubtype="0" fill="hold" nodeType="withEffect">
                                  <p:stCondLst>
                                    <p:cond delay="0"/>
                                  </p:stCondLst>
                                  <p:childTnLst>
                                    <p:set>
                                      <p:cBhvr>
                                        <p:cTn id="186" dur="1" fill="hold">
                                          <p:stCondLst>
                                            <p:cond delay="0"/>
                                          </p:stCondLst>
                                        </p:cTn>
                                        <p:tgtEl>
                                          <p:spTgt spid="43"/>
                                        </p:tgtEl>
                                        <p:attrNameLst>
                                          <p:attrName>style.visibility</p:attrName>
                                        </p:attrNameLst>
                                      </p:cBhvr>
                                      <p:to>
                                        <p:strVal val="visible"/>
                                      </p:to>
                                    </p:set>
                                  </p:childTnLst>
                                </p:cTn>
                              </p:par>
                            </p:childTnLst>
                          </p:cTn>
                        </p:par>
                        <p:par>
                          <p:cTn id="187" fill="hold">
                            <p:stCondLst>
                              <p:cond delay="18500"/>
                            </p:stCondLst>
                            <p:childTnLst>
                              <p:par>
                                <p:cTn id="188" presetID="0" presetClass="path" presetSubtype="0" accel="50000" decel="50000" fill="hold" nodeType="afterEffect">
                                  <p:stCondLst>
                                    <p:cond delay="0"/>
                                  </p:stCondLst>
                                  <p:childTnLst>
                                    <p:animMotion origin="layout" path="M 0.00951 -4.07407E-6 L 0.0224 0.94445 " pathEditMode="relative" rAng="0" ptsTypes="AA">
                                      <p:cBhvr>
                                        <p:cTn id="189" dur="500" fill="hold"/>
                                        <p:tgtEl>
                                          <p:spTgt spid="43"/>
                                        </p:tgtEl>
                                        <p:attrNameLst>
                                          <p:attrName>ppt_x</p:attrName>
                                          <p:attrName>ppt_y</p:attrName>
                                        </p:attrNameLst>
                                      </p:cBhvr>
                                      <p:rCtr x="638" y="47222"/>
                                    </p:animMotion>
                                  </p:childTnLst>
                                </p:cTn>
                              </p:par>
                              <p:par>
                                <p:cTn id="190" presetID="1" presetClass="entr" presetSubtype="0" fill="hold" nodeType="withEffect">
                                  <p:stCondLst>
                                    <p:cond delay="0"/>
                                  </p:stCondLst>
                                  <p:childTnLst>
                                    <p:set>
                                      <p:cBhvr>
                                        <p:cTn id="191" dur="1" fill="hold">
                                          <p:stCondLst>
                                            <p:cond delay="0"/>
                                          </p:stCondLst>
                                        </p:cTn>
                                        <p:tgtEl>
                                          <p:spTgt spid="41"/>
                                        </p:tgtEl>
                                        <p:attrNameLst>
                                          <p:attrName>style.visibility</p:attrName>
                                        </p:attrNameLst>
                                      </p:cBhvr>
                                      <p:to>
                                        <p:strVal val="visible"/>
                                      </p:to>
                                    </p:set>
                                  </p:childTnLst>
                                </p:cTn>
                              </p:par>
                            </p:childTnLst>
                          </p:cTn>
                        </p:par>
                        <p:par>
                          <p:cTn id="192" fill="hold">
                            <p:stCondLst>
                              <p:cond delay="19000"/>
                            </p:stCondLst>
                            <p:childTnLst>
                              <p:par>
                                <p:cTn id="193" presetID="0" presetClass="path" presetSubtype="0" accel="50000" decel="50000" fill="hold" nodeType="afterEffect">
                                  <p:stCondLst>
                                    <p:cond delay="0"/>
                                  </p:stCondLst>
                                  <p:childTnLst>
                                    <p:animMotion origin="layout" path="M 1.66667E-6 -4.07407E-6 L -0.3556 0.93264 " pathEditMode="relative" rAng="0" ptsTypes="AA">
                                      <p:cBhvr>
                                        <p:cTn id="194" dur="500" fill="hold"/>
                                        <p:tgtEl>
                                          <p:spTgt spid="41"/>
                                        </p:tgtEl>
                                        <p:attrNameLst>
                                          <p:attrName>ppt_x</p:attrName>
                                          <p:attrName>ppt_y</p:attrName>
                                        </p:attrNameLst>
                                      </p:cBhvr>
                                      <p:rCtr x="-17786" y="46620"/>
                                    </p:animMotion>
                                  </p:childTnLst>
                                </p:cTn>
                              </p:par>
                            </p:childTnLst>
                          </p:cTn>
                        </p:par>
                        <p:par>
                          <p:cTn id="195" fill="hold">
                            <p:stCondLst>
                              <p:cond delay="19500"/>
                            </p:stCondLst>
                            <p:childTnLst>
                              <p:par>
                                <p:cTn id="196" presetID="1" presetClass="entr" presetSubtype="0" fill="hold" nodeType="afterEffect">
                                  <p:stCondLst>
                                    <p:cond delay="0"/>
                                  </p:stCondLst>
                                  <p:childTnLst>
                                    <p:set>
                                      <p:cBhvr>
                                        <p:cTn id="197" dur="1" fill="hold">
                                          <p:stCondLst>
                                            <p:cond delay="0"/>
                                          </p:stCondLst>
                                        </p:cTn>
                                        <p:tgtEl>
                                          <p:spTgt spid="33"/>
                                        </p:tgtEl>
                                        <p:attrNameLst>
                                          <p:attrName>style.visibility</p:attrName>
                                        </p:attrNameLst>
                                      </p:cBhvr>
                                      <p:to>
                                        <p:strVal val="visible"/>
                                      </p:to>
                                    </p:set>
                                  </p:childTnLst>
                                </p:cTn>
                              </p:par>
                            </p:childTnLst>
                          </p:cTn>
                        </p:par>
                        <p:par>
                          <p:cTn id="198" fill="hold">
                            <p:stCondLst>
                              <p:cond delay="19500"/>
                            </p:stCondLst>
                            <p:childTnLst>
                              <p:par>
                                <p:cTn id="199" presetID="0" presetClass="path" presetSubtype="0" accel="50000" decel="50000" fill="hold" nodeType="afterEffect">
                                  <p:stCondLst>
                                    <p:cond delay="0"/>
                                  </p:stCondLst>
                                  <p:childTnLst>
                                    <p:animMotion origin="layout" path="M -0.00364 -7.40741E-7 L -0.00364 0.44954 " pathEditMode="relative" rAng="0" ptsTypes="AA">
                                      <p:cBhvr>
                                        <p:cTn id="200" dur="500" fill="hold"/>
                                        <p:tgtEl>
                                          <p:spTgt spid="33"/>
                                        </p:tgtEl>
                                        <p:attrNameLst>
                                          <p:attrName>ppt_x</p:attrName>
                                          <p:attrName>ppt_y</p:attrName>
                                        </p:attrNameLst>
                                      </p:cBhvr>
                                      <p:rCtr x="0" y="22477"/>
                                    </p:animMotion>
                                  </p:childTnLst>
                                </p:cTn>
                              </p:par>
                              <p:par>
                                <p:cTn id="201" presetID="10" presetClass="entr" presetSubtype="0" fill="hold" nodeType="withEffect">
                                  <p:stCondLst>
                                    <p:cond delay="0"/>
                                  </p:stCondLst>
                                  <p:childTnLst>
                                    <p:set>
                                      <p:cBhvr>
                                        <p:cTn id="202" dur="1" fill="hold">
                                          <p:stCondLst>
                                            <p:cond delay="0"/>
                                          </p:stCondLst>
                                        </p:cTn>
                                        <p:tgtEl>
                                          <p:spTgt spid="45"/>
                                        </p:tgtEl>
                                        <p:attrNameLst>
                                          <p:attrName>style.visibility</p:attrName>
                                        </p:attrNameLst>
                                      </p:cBhvr>
                                      <p:to>
                                        <p:strVal val="visible"/>
                                      </p:to>
                                    </p:set>
                                    <p:animEffect transition="in" filter="fade">
                                      <p:cBhvr>
                                        <p:cTn id="203" dur="2000"/>
                                        <p:tgtEl>
                                          <p:spTgt spid="45"/>
                                        </p:tgtEl>
                                      </p:cBhvr>
                                    </p:animEffect>
                                  </p:childTnLst>
                                </p:cTn>
                              </p:par>
                              <p:par>
                                <p:cTn id="204" presetID="1" presetClass="entr" presetSubtype="0" fill="hold" nodeType="withEffect">
                                  <p:stCondLst>
                                    <p:cond delay="0"/>
                                  </p:stCondLst>
                                  <p:childTnLst>
                                    <p:set>
                                      <p:cBhvr>
                                        <p:cTn id="205" dur="1" fill="hold">
                                          <p:stCondLst>
                                            <p:cond delay="0"/>
                                          </p:stCondLst>
                                        </p:cTn>
                                        <p:tgtEl>
                                          <p:spTgt spid="39"/>
                                        </p:tgtEl>
                                        <p:attrNameLst>
                                          <p:attrName>style.visibility</p:attrName>
                                        </p:attrNameLst>
                                      </p:cBhvr>
                                      <p:to>
                                        <p:strVal val="visible"/>
                                      </p:to>
                                    </p:set>
                                  </p:childTnLst>
                                </p:cTn>
                              </p:par>
                            </p:childTnLst>
                          </p:cTn>
                        </p:par>
                        <p:par>
                          <p:cTn id="206" fill="hold">
                            <p:stCondLst>
                              <p:cond delay="21500"/>
                            </p:stCondLst>
                            <p:childTnLst>
                              <p:par>
                                <p:cTn id="207" presetID="0" presetClass="path" presetSubtype="0" accel="50000" decel="50000" fill="hold" nodeType="afterEffect">
                                  <p:stCondLst>
                                    <p:cond delay="0"/>
                                  </p:stCondLst>
                                  <p:childTnLst>
                                    <p:animMotion origin="layout" path="M 0.00091 -0.00185 L -0.15026 0.12245 " pathEditMode="relative" rAng="0" ptsTypes="AA">
                                      <p:cBhvr>
                                        <p:cTn id="208" dur="500" fill="hold"/>
                                        <p:tgtEl>
                                          <p:spTgt spid="39"/>
                                        </p:tgtEl>
                                        <p:attrNameLst>
                                          <p:attrName>ppt_x</p:attrName>
                                          <p:attrName>ppt_y</p:attrName>
                                        </p:attrNameLst>
                                      </p:cBhvr>
                                      <p:rCtr x="-7565" y="6204"/>
                                    </p:animMotion>
                                  </p:childTnLst>
                                </p:cTn>
                              </p:par>
                            </p:childTnLst>
                          </p:cTn>
                        </p:par>
                        <p:par>
                          <p:cTn id="209" fill="hold">
                            <p:stCondLst>
                              <p:cond delay="22000"/>
                            </p:stCondLst>
                            <p:childTnLst>
                              <p:par>
                                <p:cTn id="210" presetID="10" presetClass="entr" presetSubtype="0" fill="hold" nodeType="after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fade">
                                      <p:cBhvr>
                                        <p:cTn id="212" dur="500"/>
                                        <p:tgtEl>
                                          <p:spTgt spid="46"/>
                                        </p:tgtEl>
                                      </p:cBhvr>
                                    </p:animEffect>
                                  </p:childTnLst>
                                </p:cTn>
                              </p:par>
                              <p:par>
                                <p:cTn id="213" presetID="35" presetClass="emph" presetSubtype="0" repeatCount="indefinite" fill="hold" nodeType="withEffect">
                                  <p:stCondLst>
                                    <p:cond delay="0"/>
                                  </p:stCondLst>
                                  <p:childTnLst>
                                    <p:anim calcmode="discrete" valueType="str">
                                      <p:cBhvr>
                                        <p:cTn id="214" dur="500" fill="hold"/>
                                        <p:tgtEl>
                                          <p:spTgt spid="4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6" t="18884" r="28209" b="6131"/>
          <a:stretch/>
        </p:blipFill>
        <p:spPr>
          <a:xfrm>
            <a:off x="2590800" y="1"/>
            <a:ext cx="6553200" cy="6858000"/>
          </a:xfrm>
          <a:prstGeom prst="rect">
            <a:avLst/>
          </a:prstGeom>
        </p:spPr>
      </p:pic>
      <p:sp>
        <p:nvSpPr>
          <p:cNvPr id="6" name="Rectangle 5"/>
          <p:cNvSpPr/>
          <p:nvPr/>
        </p:nvSpPr>
        <p:spPr>
          <a:xfrm>
            <a:off x="20" y="23"/>
            <a:ext cx="5248275" cy="6858001"/>
          </a:xfrm>
          <a:prstGeom prst="rect">
            <a:avLst/>
          </a:prstGeom>
          <a:gradFill flip="none" rotWithShape="1">
            <a:gsLst>
              <a:gs pos="7000">
                <a:schemeClr val="bg1">
                  <a:lumMod val="85000"/>
                </a:schemeClr>
              </a:gs>
              <a:gs pos="53000">
                <a:schemeClr val="bg1">
                  <a:lumMod val="9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060" tIns="34289" rIns="68060" bIns="34289" rtlCol="0" anchor="ctr"/>
          <a:lstStyle/>
          <a:p>
            <a:pPr algn="ctr" defTabSz="679901"/>
            <a:endParaRPr lang="en-US" sz="1400" dirty="0">
              <a:solidFill>
                <a:prstClr val="white"/>
              </a:solidFill>
            </a:endParaRPr>
          </a:p>
        </p:txBody>
      </p:sp>
      <p:sp>
        <p:nvSpPr>
          <p:cNvPr id="2" name="Title 1"/>
          <p:cNvSpPr>
            <a:spLocks noGrp="1"/>
          </p:cNvSpPr>
          <p:nvPr>
            <p:ph type="ctrTitle"/>
          </p:nvPr>
        </p:nvSpPr>
        <p:spPr>
          <a:xfrm>
            <a:off x="152411" y="457223"/>
            <a:ext cx="3238500" cy="1295377"/>
          </a:xfrm>
          <a:ln>
            <a:noFill/>
          </a:ln>
        </p:spPr>
        <p:txBody>
          <a:bodyPr anchor="ctr">
            <a:normAutofit/>
          </a:bodyPr>
          <a:lstStyle/>
          <a:p>
            <a:r>
              <a:rPr lang="zh-TW" altLang="en-US" sz="4000" b="1" dirty="0">
                <a:latin typeface="微軟正黑體" panose="020B0604030504040204" pitchFamily="34" charset="-120"/>
                <a:ea typeface="微軟正黑體" panose="020B0604030504040204" pitchFamily="34" charset="-120"/>
              </a:rPr>
              <a:t>數位</a:t>
            </a:r>
            <a:r>
              <a:rPr lang="zh-TW" altLang="en-US" sz="4000" b="1" dirty="0" smtClean="0">
                <a:latin typeface="微軟正黑體" panose="020B0604030504040204" pitchFamily="34" charset="-120"/>
                <a:ea typeface="微軟正黑體" panose="020B0604030504040204" pitchFamily="34" charset="-120"/>
              </a:rPr>
              <a:t>整合</a:t>
            </a:r>
            <a:endParaRPr lang="en-US" sz="4000" b="1" dirty="0"/>
          </a:p>
        </p:txBody>
      </p:sp>
      <p:sp>
        <p:nvSpPr>
          <p:cNvPr id="8" name="Title 1"/>
          <p:cNvSpPr txBox="1">
            <a:spLocks/>
          </p:cNvSpPr>
          <p:nvPr/>
        </p:nvSpPr>
        <p:spPr>
          <a:xfrm>
            <a:off x="102398" y="2777483"/>
            <a:ext cx="3514725" cy="2874080"/>
          </a:xfrm>
          <a:prstGeom prst="rect">
            <a:avLst/>
          </a:prstGeom>
        </p:spPr>
        <p:txBody>
          <a:bodyPr vert="horz" lIns="68060" tIns="34289" rIns="68060" bIns="34289"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800" b="1" dirty="0">
              <a:solidFill>
                <a:prstClr val="black"/>
              </a:solidFill>
            </a:endParaRPr>
          </a:p>
        </p:txBody>
      </p:sp>
      <p:sp>
        <p:nvSpPr>
          <p:cNvPr id="3" name="TextBox 2"/>
          <p:cNvSpPr txBox="1"/>
          <p:nvPr/>
        </p:nvSpPr>
        <p:spPr>
          <a:xfrm>
            <a:off x="152412" y="1758838"/>
            <a:ext cx="3238499" cy="4870562"/>
          </a:xfrm>
          <a:prstGeom prst="rect">
            <a:avLst/>
          </a:prstGeom>
          <a:noFill/>
        </p:spPr>
        <p:txBody>
          <a:bodyPr wrap="square" lIns="68060" tIns="34289" rIns="68060" bIns="34289" rtlCol="0">
            <a:spAutoFit/>
          </a:bodyPr>
          <a:lstStyle/>
          <a:p>
            <a:pPr defTabSz="679901"/>
            <a:r>
              <a:rPr lang="zh-TW" altLang="en-US" sz="2600" b="1" dirty="0">
                <a:solidFill>
                  <a:prstClr val="black"/>
                </a:solidFill>
                <a:latin typeface="微軟正黑體" panose="020B0604030504040204" pitchFamily="34" charset="-120"/>
                <a:ea typeface="微軟正黑體" panose="020B0604030504040204" pitchFamily="34" charset="-120"/>
              </a:rPr>
              <a:t>數位整合將我們連接起來，追蹤每位消費者各自或集體從各種商店購買的產品。雖然我們提供消費者個人化的服務，我們卻可以利用集體</a:t>
            </a:r>
            <a:r>
              <a:rPr lang="zh-TW" altLang="en-US" sz="2600" b="1" dirty="0" smtClean="0">
                <a:solidFill>
                  <a:prstClr val="black"/>
                </a:solidFill>
                <a:latin typeface="微軟正黑體" panose="020B0604030504040204" pitchFamily="34" charset="-120"/>
                <a:ea typeface="微軟正黑體" panose="020B0604030504040204" pitchFamily="34" charset="-120"/>
              </a:rPr>
              <a:t>購買力壓低</a:t>
            </a:r>
            <a:r>
              <a:rPr lang="zh-TW" altLang="en-US" sz="2600" b="1" dirty="0">
                <a:solidFill>
                  <a:prstClr val="black"/>
                </a:solidFill>
                <a:latin typeface="微軟正黑體" panose="020B0604030504040204" pitchFamily="34" charset="-120"/>
                <a:ea typeface="微軟正黑體" panose="020B0604030504040204" pitchFamily="34" charset="-120"/>
              </a:rPr>
              <a:t>價格，並增加我們在購物年金計畫中轉換成</a:t>
            </a:r>
            <a:r>
              <a:rPr lang="en-US" altLang="zh-TW" sz="2600" b="1" dirty="0">
                <a:solidFill>
                  <a:prstClr val="black"/>
                </a:solidFill>
                <a:latin typeface="微軟正黑體" panose="020B0604030504040204" pitchFamily="34" charset="-120"/>
                <a:ea typeface="微軟正黑體" panose="020B0604030504040204" pitchFamily="34" charset="-120"/>
              </a:rPr>
              <a:t>BV</a:t>
            </a:r>
            <a:r>
              <a:rPr lang="zh-TW" altLang="en-US" sz="2600" b="1" dirty="0">
                <a:solidFill>
                  <a:prstClr val="black"/>
                </a:solidFill>
                <a:latin typeface="微軟正黑體" panose="020B0604030504040204" pitchFamily="34" charset="-120"/>
                <a:ea typeface="微軟正黑體" panose="020B0604030504040204" pitchFamily="34" charset="-120"/>
              </a:rPr>
              <a:t>和</a:t>
            </a:r>
            <a:r>
              <a:rPr lang="en-US" altLang="zh-TW" sz="2600" b="1" dirty="0">
                <a:solidFill>
                  <a:prstClr val="black"/>
                </a:solidFill>
                <a:latin typeface="微軟正黑體" panose="020B0604030504040204" pitchFamily="34" charset="-120"/>
                <a:ea typeface="微軟正黑體" panose="020B0604030504040204" pitchFamily="34" charset="-120"/>
              </a:rPr>
              <a:t>IBV</a:t>
            </a:r>
            <a:r>
              <a:rPr lang="zh-TW" altLang="en-US" sz="2600" b="1" dirty="0">
                <a:solidFill>
                  <a:prstClr val="black"/>
                </a:solidFill>
                <a:latin typeface="微軟正黑體" panose="020B0604030504040204" pitchFamily="34" charset="-120"/>
                <a:ea typeface="微軟正黑體" panose="020B0604030504040204" pitchFamily="34" charset="-120"/>
              </a:rPr>
              <a:t>、提供給購物年金會員的收入</a:t>
            </a:r>
            <a:r>
              <a:rPr lang="zh-TW" altLang="en-US" sz="2600" b="1" dirty="0" smtClean="0">
                <a:solidFill>
                  <a:prstClr val="black"/>
                </a:solidFill>
                <a:latin typeface="微軟正黑體" panose="020B0604030504040204" pitchFamily="34" charset="-120"/>
                <a:ea typeface="微軟正黑體" panose="020B0604030504040204" pitchFamily="34" charset="-120"/>
              </a:rPr>
              <a:t>。</a:t>
            </a:r>
            <a:endParaRPr lang="en-US" altLang="zh-TW" b="1" dirty="0">
              <a:solidFill>
                <a:prstClr val="black"/>
              </a:solidFill>
            </a:endParaRPr>
          </a:p>
        </p:txBody>
      </p:sp>
    </p:spTree>
    <p:extLst>
      <p:ext uri="{BB962C8B-B14F-4D97-AF65-F5344CB8AC3E}">
        <p14:creationId xmlns:p14="http://schemas.microsoft.com/office/powerpoint/2010/main" val="3911081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4" name="Picture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5" name="Picture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6" name="Picture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pic>
        <p:nvPicPr>
          <p:cNvPr id="27" name="Picture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29" y="916"/>
            <a:ext cx="9141619" cy="6856215"/>
          </a:xfrm>
          <a:prstGeom prst="rect">
            <a:avLst/>
          </a:prstGeom>
        </p:spPr>
      </p:pic>
      <p:cxnSp>
        <p:nvCxnSpPr>
          <p:cNvPr id="30" name="Straight Connector 29"/>
          <p:cNvCxnSpPr/>
          <p:nvPr/>
        </p:nvCxnSpPr>
        <p:spPr>
          <a:xfrm>
            <a:off x="5877737" y="1163329"/>
            <a:ext cx="2627073" cy="28123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52766" y="1257867"/>
            <a:ext cx="1962042" cy="30762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52766" y="1258556"/>
            <a:ext cx="1154606" cy="31657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59916" y="1170825"/>
            <a:ext cx="154741" cy="30680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138532" y="1257865"/>
            <a:ext cx="821385" cy="25413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60080" y="1257868"/>
            <a:ext cx="1848632" cy="17723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458508" y="1257879"/>
            <a:ext cx="2550204" cy="9821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046018" y="1258556"/>
            <a:ext cx="2913890" cy="1687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3046018" y="677912"/>
            <a:ext cx="2962694" cy="6643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51089" y="2395451"/>
            <a:ext cx="1137953" cy="1517271"/>
          </a:xfrm>
          <a:prstGeom prst="rect">
            <a:avLst/>
          </a:prstGeom>
        </p:spPr>
      </p:pic>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9248" y="2947259"/>
            <a:ext cx="1774214" cy="2349412"/>
          </a:xfrm>
          <a:prstGeom prst="rect">
            <a:avLst/>
          </a:prstGeom>
        </p:spPr>
      </p:pic>
      <p:pic>
        <p:nvPicPr>
          <p:cNvPr id="28" name="Picture 2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526566" y="898696"/>
            <a:ext cx="702381" cy="527893"/>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55304" y="3895305"/>
            <a:ext cx="417818" cy="1772195"/>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32758" y="3438019"/>
            <a:ext cx="840015" cy="222504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57658" y="3229261"/>
            <a:ext cx="408167" cy="1876699"/>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31949" y="2065755"/>
            <a:ext cx="877820" cy="2229968"/>
          </a:xfrm>
          <a:prstGeom prst="rect">
            <a:avLst/>
          </a:prstGeom>
        </p:spPr>
      </p:pic>
      <p:pic>
        <p:nvPicPr>
          <p:cNvPr id="7" name="Picture 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08863" y="4047619"/>
            <a:ext cx="793116" cy="1615440"/>
          </a:xfrm>
          <a:prstGeom prst="rect">
            <a:avLst/>
          </a:prstGeom>
        </p:spPr>
      </p:pic>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1597" y="215557"/>
            <a:ext cx="1966619" cy="2084616"/>
          </a:xfrm>
          <a:prstGeom prst="rect">
            <a:avLst/>
          </a:prstGeom>
        </p:spPr>
      </p:pic>
      <p:pic>
        <p:nvPicPr>
          <p:cNvPr id="9" name="Picture 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23234" y="1823923"/>
            <a:ext cx="676314" cy="1364228"/>
          </a:xfrm>
          <a:prstGeom prst="rect">
            <a:avLst/>
          </a:prstGeom>
        </p:spPr>
      </p:pic>
      <p:pic>
        <p:nvPicPr>
          <p:cNvPr id="10" name="Picture 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52502" y="4428076"/>
            <a:ext cx="681245" cy="1527243"/>
          </a:xfrm>
          <a:prstGeom prst="rect">
            <a:avLst/>
          </a:prstGeom>
        </p:spPr>
      </p:pic>
      <p:pic>
        <p:nvPicPr>
          <p:cNvPr id="12" name="Picture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01028" y="786419"/>
            <a:ext cx="452606" cy="1590023"/>
          </a:xfrm>
          <a:prstGeom prst="rect">
            <a:avLst/>
          </a:prstGeom>
        </p:spPr>
      </p:pic>
      <p:pic>
        <p:nvPicPr>
          <p:cNvPr id="13" name="Picture 12"/>
          <p:cNvPicPr>
            <a:picLocks noChangeAspect="1"/>
          </p:cNvPicPr>
          <p:nvPr/>
        </p:nvPicPr>
        <p:blipFill rotWithShape="1">
          <a:blip r:embed="rId24" cstate="print">
            <a:extLst>
              <a:ext uri="{28A0092B-C50C-407E-A947-70E740481C1C}">
                <a14:useLocalDpi xmlns:a14="http://schemas.microsoft.com/office/drawing/2010/main" val="0"/>
              </a:ext>
            </a:extLst>
          </a:blip>
          <a:srcRect l="33287" r="32864" b="10922"/>
          <a:stretch/>
        </p:blipFill>
        <p:spPr>
          <a:xfrm>
            <a:off x="7292827" y="3217849"/>
            <a:ext cx="759609" cy="2665379"/>
          </a:xfrm>
          <a:prstGeom prst="rect">
            <a:avLst/>
          </a:prstGeom>
        </p:spPr>
      </p:pic>
      <p:pic>
        <p:nvPicPr>
          <p:cNvPr id="14" name="Picture 1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12806" y="1368126"/>
            <a:ext cx="766572" cy="2016631"/>
          </a:xfrm>
          <a:prstGeom prst="rect">
            <a:avLst/>
          </a:prstGeom>
        </p:spPr>
      </p:pic>
      <p:pic>
        <p:nvPicPr>
          <p:cNvPr id="15" name="Picture 1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602602" y="2867042"/>
            <a:ext cx="802263" cy="2461099"/>
          </a:xfrm>
          <a:prstGeom prst="rect">
            <a:avLst/>
          </a:prstGeom>
        </p:spPr>
      </p:pic>
      <p:pic>
        <p:nvPicPr>
          <p:cNvPr id="17" name="Picture 1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140662" y="3347307"/>
            <a:ext cx="676776" cy="2286000"/>
          </a:xfrm>
          <a:prstGeom prst="rect">
            <a:avLst/>
          </a:prstGeom>
        </p:spPr>
      </p:pic>
      <p:pic>
        <p:nvPicPr>
          <p:cNvPr id="19" name="Picture 1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409158" y="3240941"/>
            <a:ext cx="816528" cy="1853339"/>
          </a:xfrm>
          <a:prstGeom prst="rect">
            <a:avLst/>
          </a:prstGeom>
        </p:spPr>
      </p:pic>
      <p:pic>
        <p:nvPicPr>
          <p:cNvPr id="5" name="Picture 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525288" y="3322757"/>
            <a:ext cx="330702" cy="1833671"/>
          </a:xfrm>
          <a:prstGeom prst="rect">
            <a:avLst/>
          </a:prstGeom>
        </p:spPr>
      </p:pic>
      <p:pic>
        <p:nvPicPr>
          <p:cNvPr id="29" name="Picture 2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58971" y="400307"/>
            <a:ext cx="808337" cy="2053935"/>
          </a:xfrm>
          <a:prstGeom prst="rect">
            <a:avLst/>
          </a:prstGeom>
        </p:spPr>
      </p:pic>
      <p:pic>
        <p:nvPicPr>
          <p:cNvPr id="32" name="Picture 3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787075" y="2568808"/>
            <a:ext cx="660981" cy="1876543"/>
          </a:xfrm>
          <a:prstGeom prst="rect">
            <a:avLst/>
          </a:prstGeom>
        </p:spPr>
      </p:pic>
      <p:pic>
        <p:nvPicPr>
          <p:cNvPr id="33" name="Picture 3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973993" y="4089232"/>
            <a:ext cx="722817" cy="1901523"/>
          </a:xfrm>
          <a:prstGeom prst="rect">
            <a:avLst/>
          </a:prstGeom>
        </p:spPr>
      </p:pic>
      <p:pic>
        <p:nvPicPr>
          <p:cNvPr id="35" name="Picture 3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971973" y="3589803"/>
            <a:ext cx="899349" cy="2193132"/>
          </a:xfrm>
          <a:prstGeom prst="rect">
            <a:avLst/>
          </a:prstGeom>
        </p:spPr>
      </p:pic>
      <p:pic>
        <p:nvPicPr>
          <p:cNvPr id="36" name="Picture 35"/>
          <p:cNvPicPr>
            <a:picLocks noChangeAspect="1"/>
          </p:cNvPicPr>
          <p:nvPr/>
        </p:nvPicPr>
        <p:blipFill rotWithShape="1">
          <a:blip r:embed="rId34" cstate="print">
            <a:extLst>
              <a:ext uri="{28A0092B-C50C-407E-A947-70E740481C1C}">
                <a14:useLocalDpi xmlns:a14="http://schemas.microsoft.com/office/drawing/2010/main" val="0"/>
              </a:ext>
            </a:extLst>
          </a:blip>
          <a:srcRect l="32698" t="3143" r="34330" b="10639"/>
          <a:stretch/>
        </p:blipFill>
        <p:spPr>
          <a:xfrm>
            <a:off x="42385" y="310887"/>
            <a:ext cx="610182" cy="2127391"/>
          </a:xfrm>
          <a:prstGeom prst="rect">
            <a:avLst/>
          </a:prstGeom>
        </p:spPr>
      </p:pic>
      <p:pic>
        <p:nvPicPr>
          <p:cNvPr id="37" name="Picture 36"/>
          <p:cNvPicPr>
            <a:picLocks noChangeAspect="1"/>
          </p:cNvPicPr>
          <p:nvPr/>
        </p:nvPicPr>
        <p:blipFill rotWithShape="1">
          <a:blip r:embed="rId35" cstate="print">
            <a:extLst>
              <a:ext uri="{28A0092B-C50C-407E-A947-70E740481C1C}">
                <a14:useLocalDpi xmlns:a14="http://schemas.microsoft.com/office/drawing/2010/main" val="0"/>
              </a:ext>
            </a:extLst>
          </a:blip>
          <a:srcRect l="34896" t="3142" r="36026" b="11064"/>
          <a:stretch/>
        </p:blipFill>
        <p:spPr>
          <a:xfrm>
            <a:off x="8569553" y="3734905"/>
            <a:ext cx="532026" cy="2092995"/>
          </a:xfrm>
          <a:prstGeom prst="rect">
            <a:avLst/>
          </a:prstGeom>
        </p:spPr>
      </p:pic>
      <p:pic>
        <p:nvPicPr>
          <p:cNvPr id="39" name="Picture 3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677929" y="2629643"/>
            <a:ext cx="649266" cy="865688"/>
          </a:xfrm>
          <a:prstGeom prst="rect">
            <a:avLst/>
          </a:prstGeom>
        </p:spPr>
      </p:pic>
      <p:pic>
        <p:nvPicPr>
          <p:cNvPr id="40" name="Picture 3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762380" y="2207869"/>
            <a:ext cx="777095" cy="2162667"/>
          </a:xfrm>
          <a:prstGeom prst="rect">
            <a:avLst/>
          </a:prstGeom>
        </p:spPr>
      </p:pic>
      <p:pic>
        <p:nvPicPr>
          <p:cNvPr id="11" name="Picture 1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066199" y="3017969"/>
            <a:ext cx="625688" cy="1376979"/>
          </a:xfrm>
          <a:prstGeom prst="rect">
            <a:avLst/>
          </a:prstGeom>
        </p:spPr>
      </p:pic>
      <p:pic>
        <p:nvPicPr>
          <p:cNvPr id="42" name="Picture 4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000133" y="4113620"/>
            <a:ext cx="631979" cy="1922944"/>
          </a:xfrm>
          <a:prstGeom prst="rect">
            <a:avLst/>
          </a:prstGeom>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316115" y="1523763"/>
            <a:ext cx="596553" cy="2091447"/>
          </a:xfrm>
          <a:prstGeom prst="rect">
            <a:avLst/>
          </a:prstGeom>
        </p:spPr>
      </p:pic>
      <p:pic>
        <p:nvPicPr>
          <p:cNvPr id="45" name="Picture 4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581382" y="2990465"/>
            <a:ext cx="692316" cy="1482235"/>
          </a:xfrm>
          <a:prstGeom prst="rect">
            <a:avLst/>
          </a:prstGeom>
        </p:spPr>
      </p:pic>
      <p:pic>
        <p:nvPicPr>
          <p:cNvPr id="46" name="Picture 45"/>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046357" y="3762875"/>
            <a:ext cx="710733" cy="1447639"/>
          </a:xfrm>
          <a:prstGeom prst="rect">
            <a:avLst/>
          </a:prstGeom>
        </p:spPr>
      </p:pic>
      <p:pic>
        <p:nvPicPr>
          <p:cNvPr id="48" name="Picture 47"/>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810589" y="3495331"/>
            <a:ext cx="501285" cy="1955260"/>
          </a:xfrm>
          <a:prstGeom prst="rect">
            <a:avLst/>
          </a:prstGeom>
        </p:spPr>
      </p:pic>
      <p:pic>
        <p:nvPicPr>
          <p:cNvPr id="49" name="Picture 4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842421" y="1723039"/>
            <a:ext cx="1269257" cy="1692343"/>
          </a:xfrm>
          <a:prstGeom prst="rect">
            <a:avLst/>
          </a:prstGeom>
        </p:spPr>
      </p:pic>
      <p:pic>
        <p:nvPicPr>
          <p:cNvPr id="51" name="Picture 5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728203" y="1713359"/>
            <a:ext cx="1047786" cy="788079"/>
          </a:xfrm>
          <a:prstGeom prst="rect">
            <a:avLst/>
          </a:prstGeom>
        </p:spPr>
      </p:pic>
      <p:pic>
        <p:nvPicPr>
          <p:cNvPr id="52" name="Picture 51"/>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164308" y="1736103"/>
            <a:ext cx="1016610" cy="1130471"/>
          </a:xfrm>
          <a:prstGeom prst="rect">
            <a:avLst/>
          </a:prstGeom>
        </p:spPr>
      </p:pic>
      <p:pic>
        <p:nvPicPr>
          <p:cNvPr id="54" name="Picture 53"/>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80809" y="698433"/>
            <a:ext cx="1760951" cy="955944"/>
          </a:xfrm>
          <a:prstGeom prst="rect">
            <a:avLst/>
          </a:prstGeom>
        </p:spPr>
      </p:pic>
      <p:pic>
        <p:nvPicPr>
          <p:cNvPr id="55" name="Picture 54"/>
          <p:cNvPicPr>
            <a:picLocks noChangeAspect="1"/>
          </p:cNvPicPr>
          <p:nvPr/>
        </p:nvPicPr>
        <p:blipFill rotWithShape="1">
          <a:blip r:embed="rId48" cstate="print">
            <a:extLst>
              <a:ext uri="{28A0092B-C50C-407E-A947-70E740481C1C}">
                <a14:useLocalDpi xmlns:a14="http://schemas.microsoft.com/office/drawing/2010/main" val="0"/>
              </a:ext>
            </a:extLst>
          </a:blip>
          <a:srcRect l="14499" r="14770"/>
          <a:stretch/>
        </p:blipFill>
        <p:spPr>
          <a:xfrm>
            <a:off x="3788328" y="777903"/>
            <a:ext cx="894390" cy="1686000"/>
          </a:xfrm>
          <a:prstGeom prst="rect">
            <a:avLst/>
          </a:prstGeom>
        </p:spPr>
      </p:pic>
      <p:pic>
        <p:nvPicPr>
          <p:cNvPr id="56" name="Picture 55"/>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759203" y="1029423"/>
            <a:ext cx="574139" cy="626740"/>
          </a:xfrm>
          <a:prstGeom prst="rect">
            <a:avLst/>
          </a:prstGeom>
        </p:spPr>
      </p:pic>
      <p:pic>
        <p:nvPicPr>
          <p:cNvPr id="57" name="Picture 56"/>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8313237" y="1968403"/>
            <a:ext cx="661481" cy="854535"/>
          </a:xfrm>
          <a:prstGeom prst="rect">
            <a:avLst/>
          </a:prstGeom>
        </p:spPr>
      </p:pic>
      <p:pic>
        <p:nvPicPr>
          <p:cNvPr id="58" name="Picture 57"/>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8233106" y="619487"/>
            <a:ext cx="880353" cy="1173804"/>
          </a:xfrm>
          <a:prstGeom prst="rect">
            <a:avLst/>
          </a:prstGeom>
        </p:spPr>
      </p:pic>
      <p:pic>
        <p:nvPicPr>
          <p:cNvPr id="59" name="Picture 58"/>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4748434" y="138463"/>
            <a:ext cx="504404" cy="853063"/>
          </a:xfrm>
          <a:prstGeom prst="rect">
            <a:avLst/>
          </a:prstGeom>
        </p:spPr>
      </p:pic>
      <p:pic>
        <p:nvPicPr>
          <p:cNvPr id="74" name="Picture 73"/>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3153604" y="498409"/>
            <a:ext cx="574661" cy="1449423"/>
          </a:xfrm>
          <a:prstGeom prst="rect">
            <a:avLst/>
          </a:prstGeom>
        </p:spPr>
      </p:pic>
      <p:grpSp>
        <p:nvGrpSpPr>
          <p:cNvPr id="63" name="Group 62"/>
          <p:cNvGrpSpPr/>
          <p:nvPr/>
        </p:nvGrpSpPr>
        <p:grpSpPr>
          <a:xfrm>
            <a:off x="-33181" y="889001"/>
            <a:ext cx="9172575" cy="6902267"/>
            <a:chOff x="0" y="-18866"/>
            <a:chExt cx="12230100" cy="6902266"/>
          </a:xfrm>
        </p:grpSpPr>
        <p:pic>
          <p:nvPicPr>
            <p:cNvPr id="64" name="Picture 63"/>
            <p:cNvPicPr>
              <a:picLocks noChangeAspect="1"/>
            </p:cNvPicPr>
            <p:nvPr/>
          </p:nvPicPr>
          <p:blipFill rotWithShape="1">
            <a:blip r:embed="rId54" cstate="screen">
              <a:extLst>
                <a:ext uri="{28A0092B-C50C-407E-A947-70E740481C1C}">
                  <a14:useLocalDpi xmlns:a14="http://schemas.microsoft.com/office/drawing/2010/main"/>
                </a:ext>
              </a:extLst>
            </a:blip>
            <a:srcRect/>
            <a:stretch/>
          </p:blipFill>
          <p:spPr>
            <a:xfrm>
              <a:off x="15748" y="12700"/>
              <a:ext cx="12188952" cy="6870700"/>
            </a:xfrm>
            <a:prstGeom prst="rect">
              <a:avLst/>
            </a:prstGeom>
          </p:spPr>
        </p:pic>
        <p:sp>
          <p:nvSpPr>
            <p:cNvPr id="65" name="Rectangle 64"/>
            <p:cNvSpPr/>
            <p:nvPr/>
          </p:nvSpPr>
          <p:spPr>
            <a:xfrm rot="10800000">
              <a:off x="0" y="-18866"/>
              <a:ext cx="12230100" cy="4330706"/>
            </a:xfrm>
            <a:prstGeom prst="rect">
              <a:avLst/>
            </a:prstGeom>
            <a:gradFill flip="none" rotWithShape="1">
              <a:gsLst>
                <a:gs pos="0">
                  <a:sysClr val="windowText" lastClr="000000"/>
                </a:gs>
                <a:gs pos="48000">
                  <a:sysClr val="windowText" lastClr="000000">
                    <a:alpha val="50000"/>
                  </a:sysClr>
                </a:gs>
                <a:gs pos="100000">
                  <a:sysClr val="windowText" lastClr="000000">
                    <a:alpha val="0"/>
                  </a:sysClr>
                </a:gs>
              </a:gsLst>
              <a:lin ang="16200000" scaled="1"/>
              <a:tileRect/>
            </a:gradFill>
            <a:ln w="12700" cap="flat" cmpd="sng" algn="ctr">
              <a:noFill/>
              <a:prstDash val="solid"/>
              <a:miter lim="800000"/>
            </a:ln>
            <a:effectLst/>
          </p:spPr>
          <p:txBody>
            <a:bodyPr lIns="91410" tIns="45705" rIns="91410" bIns="45705" rtlCol="0" anchor="ctr"/>
            <a:lstStyle/>
            <a:p>
              <a:pPr algn="ctr" defTabSz="680039">
                <a:defRPr/>
              </a:pPr>
              <a:endParaRPr lang="en-US" sz="1400" kern="0" dirty="0">
                <a:solidFill>
                  <a:prstClr val="white"/>
                </a:solidFill>
              </a:endParaRPr>
            </a:p>
          </p:txBody>
        </p:sp>
      </p:grpSp>
    </p:spTree>
    <p:extLst>
      <p:ext uri="{BB962C8B-B14F-4D97-AF65-F5344CB8AC3E}">
        <p14:creationId xmlns:p14="http://schemas.microsoft.com/office/powerpoint/2010/main" val="17170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3"/>
                                        </p:tgtEl>
                                      </p:cBhvr>
                                    </p:animEffect>
                                    <p:set>
                                      <p:cBhvr>
                                        <p:cTn id="7" dur="1" fill="hold">
                                          <p:stCondLst>
                                            <p:cond delay="499"/>
                                          </p:stCondLst>
                                        </p:cTn>
                                        <p:tgtEl>
                                          <p:spTgt spid="6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40"/>
                                        <p:tgtEl>
                                          <p:spTgt spid="18"/>
                                        </p:tgtEl>
                                      </p:cBhvr>
                                    </p:animEffect>
                                  </p:childTnLst>
                                </p:cTn>
                              </p:par>
                            </p:childTnLst>
                          </p:cTn>
                        </p:par>
                        <p:par>
                          <p:cTn id="12" fill="hold">
                            <p:stCondLst>
                              <p:cond delay="54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40"/>
                                        <p:tgtEl>
                                          <p:spTgt spid="30"/>
                                        </p:tgtEl>
                                      </p:cBhvr>
                                    </p:animEffect>
                                  </p:childTnLst>
                                </p:cTn>
                              </p:par>
                            </p:childTnLst>
                          </p:cTn>
                        </p:par>
                        <p:par>
                          <p:cTn id="16" fill="hold">
                            <p:stCondLst>
                              <p:cond delay="58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40"/>
                                        <p:tgtEl>
                                          <p:spTgt spid="20"/>
                                        </p:tgtEl>
                                      </p:cBhvr>
                                    </p:animEffect>
                                  </p:childTnLst>
                                </p:cTn>
                              </p:par>
                            </p:childTnLst>
                          </p:cTn>
                        </p:par>
                        <p:par>
                          <p:cTn id="20" fill="hold">
                            <p:stCondLst>
                              <p:cond delay="620"/>
                            </p:stCondLst>
                            <p:childTnLst>
                              <p:par>
                                <p:cTn id="21" presetID="22" presetClass="entr" presetSubtype="1"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40"/>
                                        <p:tgtEl>
                                          <p:spTgt spid="31"/>
                                        </p:tgtEl>
                                      </p:cBhvr>
                                    </p:animEffect>
                                  </p:childTnLst>
                                </p:cTn>
                              </p:par>
                            </p:childTnLst>
                          </p:cTn>
                        </p:par>
                        <p:par>
                          <p:cTn id="24" fill="hold">
                            <p:stCondLst>
                              <p:cond delay="66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40"/>
                                        <p:tgtEl>
                                          <p:spTgt spid="21"/>
                                        </p:tgtEl>
                                      </p:cBhvr>
                                    </p:animEffect>
                                  </p:childTnLst>
                                </p:cTn>
                              </p:par>
                            </p:childTnLst>
                          </p:cTn>
                        </p:par>
                        <p:par>
                          <p:cTn id="28" fill="hold">
                            <p:stCondLst>
                              <p:cond delay="700"/>
                            </p:stCondLst>
                            <p:childTnLst>
                              <p:par>
                                <p:cTn id="29" presetID="22" presetClass="entr" presetSubtype="1"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40"/>
                                        <p:tgtEl>
                                          <p:spTgt spid="34"/>
                                        </p:tgtEl>
                                      </p:cBhvr>
                                    </p:animEffect>
                                  </p:childTnLst>
                                </p:cTn>
                              </p:par>
                            </p:childTnLst>
                          </p:cTn>
                        </p:par>
                        <p:par>
                          <p:cTn id="32" fill="hold">
                            <p:stCondLst>
                              <p:cond delay="74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40"/>
                                        <p:tgtEl>
                                          <p:spTgt spid="22"/>
                                        </p:tgtEl>
                                      </p:cBhvr>
                                    </p:animEffect>
                                  </p:childTnLst>
                                </p:cTn>
                              </p:par>
                            </p:childTnLst>
                          </p:cTn>
                        </p:par>
                        <p:par>
                          <p:cTn id="36" fill="hold">
                            <p:stCondLst>
                              <p:cond delay="780"/>
                            </p:stCondLst>
                            <p:childTnLst>
                              <p:par>
                                <p:cTn id="37" presetID="22" presetClass="entr" presetSubtype="1"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up)">
                                      <p:cBhvr>
                                        <p:cTn id="39" dur="40"/>
                                        <p:tgtEl>
                                          <p:spTgt spid="38"/>
                                        </p:tgtEl>
                                      </p:cBhvr>
                                    </p:animEffect>
                                  </p:childTnLst>
                                </p:cTn>
                              </p:par>
                            </p:childTnLst>
                          </p:cTn>
                        </p:par>
                        <p:par>
                          <p:cTn id="40" fill="hold">
                            <p:stCondLst>
                              <p:cond delay="82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40"/>
                                        <p:tgtEl>
                                          <p:spTgt spid="23"/>
                                        </p:tgtEl>
                                      </p:cBhvr>
                                    </p:animEffect>
                                  </p:childTnLst>
                                </p:cTn>
                              </p:par>
                            </p:childTnLst>
                          </p:cTn>
                        </p:par>
                        <p:par>
                          <p:cTn id="44" fill="hold">
                            <p:stCondLst>
                              <p:cond delay="860"/>
                            </p:stCondLst>
                            <p:childTnLst>
                              <p:par>
                                <p:cTn id="45" presetID="22" presetClass="entr" presetSubtype="1"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40"/>
                                        <p:tgtEl>
                                          <p:spTgt spid="41"/>
                                        </p:tgtEl>
                                      </p:cBhvr>
                                    </p:animEffect>
                                  </p:childTnLst>
                                </p:cTn>
                              </p:par>
                            </p:childTnLst>
                          </p:cTn>
                        </p:par>
                        <p:par>
                          <p:cTn id="48" fill="hold">
                            <p:stCondLst>
                              <p:cond delay="900"/>
                            </p:stCondLst>
                            <p:childTnLst>
                              <p:par>
                                <p:cTn id="49" presetID="10"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40"/>
                                        <p:tgtEl>
                                          <p:spTgt spid="24"/>
                                        </p:tgtEl>
                                      </p:cBhvr>
                                    </p:animEffect>
                                  </p:childTnLst>
                                </p:cTn>
                              </p:par>
                            </p:childTnLst>
                          </p:cTn>
                        </p:par>
                        <p:par>
                          <p:cTn id="52" fill="hold">
                            <p:stCondLst>
                              <p:cond delay="940"/>
                            </p:stCondLst>
                            <p:childTnLst>
                              <p:par>
                                <p:cTn id="53" presetID="22" presetClass="entr" presetSubtype="1"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up)">
                                      <p:cBhvr>
                                        <p:cTn id="55" dur="40"/>
                                        <p:tgtEl>
                                          <p:spTgt spid="44"/>
                                        </p:tgtEl>
                                      </p:cBhvr>
                                    </p:animEffect>
                                  </p:childTnLst>
                                </p:cTn>
                              </p:par>
                            </p:childTnLst>
                          </p:cTn>
                        </p:par>
                        <p:par>
                          <p:cTn id="56" fill="hold">
                            <p:stCondLst>
                              <p:cond delay="980"/>
                            </p:stCondLst>
                            <p:childTnLst>
                              <p:par>
                                <p:cTn id="57" presetID="10"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40"/>
                                        <p:tgtEl>
                                          <p:spTgt spid="25"/>
                                        </p:tgtEl>
                                      </p:cBhvr>
                                    </p:animEffect>
                                  </p:childTnLst>
                                </p:cTn>
                              </p:par>
                            </p:childTnLst>
                          </p:cTn>
                        </p:par>
                        <p:par>
                          <p:cTn id="60" fill="hold">
                            <p:stCondLst>
                              <p:cond delay="1020"/>
                            </p:stCondLst>
                            <p:childTnLst>
                              <p:par>
                                <p:cTn id="61" presetID="22" presetClass="entr" presetSubtype="2"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right)">
                                      <p:cBhvr>
                                        <p:cTn id="63" dur="40"/>
                                        <p:tgtEl>
                                          <p:spTgt spid="47"/>
                                        </p:tgtEl>
                                      </p:cBhvr>
                                    </p:animEffect>
                                  </p:childTnLst>
                                </p:cTn>
                              </p:par>
                            </p:childTnLst>
                          </p:cTn>
                        </p:par>
                        <p:par>
                          <p:cTn id="64" fill="hold">
                            <p:stCondLst>
                              <p:cond delay="106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40"/>
                                        <p:tgtEl>
                                          <p:spTgt spid="26"/>
                                        </p:tgtEl>
                                      </p:cBhvr>
                                    </p:animEffect>
                                  </p:childTnLst>
                                </p:cTn>
                              </p:par>
                            </p:childTnLst>
                          </p:cTn>
                        </p:par>
                        <p:par>
                          <p:cTn id="68" fill="hold">
                            <p:stCondLst>
                              <p:cond delay="1100"/>
                            </p:stCondLst>
                            <p:childTnLst>
                              <p:par>
                                <p:cTn id="69" presetID="22" presetClass="entr" presetSubtype="2"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40"/>
                                        <p:tgtEl>
                                          <p:spTgt spid="50"/>
                                        </p:tgtEl>
                                      </p:cBhvr>
                                    </p:animEffect>
                                  </p:childTnLst>
                                </p:cTn>
                              </p:par>
                            </p:childTnLst>
                          </p:cTn>
                        </p:par>
                        <p:par>
                          <p:cTn id="72" fill="hold">
                            <p:stCondLst>
                              <p:cond delay="1140"/>
                            </p:stCondLst>
                            <p:childTnLst>
                              <p:par>
                                <p:cTn id="73" presetID="10" presetClass="entr" presetSubtype="0" fill="hold"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40"/>
                                        <p:tgtEl>
                                          <p:spTgt spid="27"/>
                                        </p:tgtEl>
                                      </p:cBhvr>
                                    </p:animEffect>
                                  </p:childTnLst>
                                </p:cTn>
                              </p:par>
                              <p:par>
                                <p:cTn id="76" presetID="22" presetClass="entr" presetSubtype="2"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wipe(right)">
                                      <p:cBhvr>
                                        <p:cTn id="78" dur="40"/>
                                        <p:tgtEl>
                                          <p:spTgt spid="53"/>
                                        </p:tgtEl>
                                      </p:cBhvr>
                                    </p:animEffect>
                                  </p:childTnLst>
                                </p:cTn>
                              </p:par>
                            </p:childTnLst>
                          </p:cTn>
                        </p:par>
                        <p:par>
                          <p:cTn id="79" fill="hold">
                            <p:stCondLst>
                              <p:cond delay="1180"/>
                            </p:stCondLst>
                            <p:childTnLst>
                              <p:par>
                                <p:cTn id="80" presetID="10" presetClass="entr" presetSubtype="0" fill="hold" nodeType="after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300"/>
                                        <p:tgtEl>
                                          <p:spTgt spid="3"/>
                                        </p:tgtEl>
                                      </p:cBhvr>
                                    </p:animEffect>
                                  </p:childTnLst>
                                </p:cTn>
                              </p:par>
                              <p:par>
                                <p:cTn id="83" presetID="10"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300"/>
                                        <p:tgtEl>
                                          <p:spTgt spid="8"/>
                                        </p:tgtEl>
                                      </p:cBhvr>
                                    </p:animEffect>
                                  </p:childTnLst>
                                </p:cTn>
                              </p:par>
                              <p:par>
                                <p:cTn id="86" presetID="10"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300"/>
                                        <p:tgtEl>
                                          <p:spTgt spid="6"/>
                                        </p:tgtEl>
                                      </p:cBhvr>
                                    </p:animEffect>
                                  </p:childTnLst>
                                </p:cTn>
                              </p:par>
                            </p:childTnLst>
                          </p:cTn>
                        </p:par>
                        <p:par>
                          <p:cTn id="89" fill="hold">
                            <p:stCondLst>
                              <p:cond delay="1480"/>
                            </p:stCondLst>
                            <p:childTnLst>
                              <p:par>
                                <p:cTn id="90" presetID="10" presetClass="entr" presetSubtype="0" fill="hold" nodeType="after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300"/>
                                        <p:tgtEl>
                                          <p:spTgt spid="4"/>
                                        </p:tgtEl>
                                      </p:cBhvr>
                                    </p:animEffect>
                                  </p:childTnLst>
                                </p:cTn>
                              </p:par>
                              <p:par>
                                <p:cTn id="93" presetID="10" presetClass="entr" presetSubtype="0" fill="hold"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300"/>
                                        <p:tgtEl>
                                          <p:spTgt spid="9"/>
                                        </p:tgtEl>
                                      </p:cBhvr>
                                    </p:animEffect>
                                  </p:childTnLst>
                                </p:cTn>
                              </p:par>
                              <p:par>
                                <p:cTn id="96" presetID="10" presetClass="entr" presetSubtype="0" fill="hold" nodeType="withEffect">
                                  <p:stCondLst>
                                    <p:cond delay="0"/>
                                  </p:stCondLst>
                                  <p:childTnLst>
                                    <p:set>
                                      <p:cBhvr>
                                        <p:cTn id="97" dur="1" fill="hold">
                                          <p:stCondLst>
                                            <p:cond delay="0"/>
                                          </p:stCondLst>
                                        </p:cTn>
                                        <p:tgtEl>
                                          <p:spTgt spid="2"/>
                                        </p:tgtEl>
                                        <p:attrNameLst>
                                          <p:attrName>style.visibility</p:attrName>
                                        </p:attrNameLst>
                                      </p:cBhvr>
                                      <p:to>
                                        <p:strVal val="visible"/>
                                      </p:to>
                                    </p:set>
                                    <p:animEffect transition="in" filter="fade">
                                      <p:cBhvr>
                                        <p:cTn id="98" dur="300"/>
                                        <p:tgtEl>
                                          <p:spTgt spid="2"/>
                                        </p:tgtEl>
                                      </p:cBhvr>
                                    </p:animEffect>
                                  </p:childTnLst>
                                </p:cTn>
                              </p:par>
                            </p:childTnLst>
                          </p:cTn>
                        </p:par>
                        <p:par>
                          <p:cTn id="99" fill="hold">
                            <p:stCondLst>
                              <p:cond delay="1780"/>
                            </p:stCondLst>
                            <p:childTnLst>
                              <p:par>
                                <p:cTn id="100" presetID="10" presetClass="entr" presetSubtype="0" fill="hold" nodeType="after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3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300"/>
                                        <p:tgtEl>
                                          <p:spTgt spid="5"/>
                                        </p:tgtEl>
                                      </p:cBhvr>
                                    </p:animEffect>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300"/>
                                        <p:tgtEl>
                                          <p:spTgt spid="19"/>
                                        </p:tgtEl>
                                      </p:cBhvr>
                                    </p:animEffect>
                                  </p:childTnLst>
                                </p:cTn>
                              </p:par>
                            </p:childTnLst>
                          </p:cTn>
                        </p:par>
                        <p:par>
                          <p:cTn id="109" fill="hold">
                            <p:stCondLst>
                              <p:cond delay="2080"/>
                            </p:stCondLst>
                            <p:childTnLst>
                              <p:par>
                                <p:cTn id="110" presetID="10" presetClass="entr" presetSubtype="0" fill="hold" nodeType="after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300"/>
                                        <p:tgtEl>
                                          <p:spTgt spid="13"/>
                                        </p:tgtEl>
                                      </p:cBhvr>
                                    </p:animEffect>
                                  </p:childTnLst>
                                </p:cTn>
                              </p:par>
                              <p:par>
                                <p:cTn id="113" presetID="10" presetClass="entr" presetSubtype="0" fill="hold" nodeType="with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300"/>
                                        <p:tgtEl>
                                          <p:spTgt spid="10"/>
                                        </p:tgtEl>
                                      </p:cBhvr>
                                    </p:animEffect>
                                  </p:childTnLst>
                                </p:cTn>
                              </p:par>
                              <p:par>
                                <p:cTn id="116" presetID="10" presetClass="entr" presetSubtype="0" fill="hold"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300"/>
                                        <p:tgtEl>
                                          <p:spTgt spid="17"/>
                                        </p:tgtEl>
                                      </p:cBhvr>
                                    </p:animEffect>
                                  </p:childTnLst>
                                </p:cTn>
                              </p:par>
                            </p:childTnLst>
                          </p:cTn>
                        </p:par>
                        <p:par>
                          <p:cTn id="119" fill="hold">
                            <p:stCondLst>
                              <p:cond delay="2380"/>
                            </p:stCondLst>
                            <p:childTnLst>
                              <p:par>
                                <p:cTn id="120" presetID="10" presetClass="entr" presetSubtype="0" fill="hold"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300"/>
                                        <p:tgtEl>
                                          <p:spTgt spid="15"/>
                                        </p:tgtEl>
                                      </p:cBhvr>
                                    </p:animEffect>
                                  </p:childTnLst>
                                </p:cTn>
                              </p:par>
                              <p:par>
                                <p:cTn id="123" presetID="10" presetClass="entr" presetSubtype="0" fill="hold" nodeType="with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300"/>
                                        <p:tgtEl>
                                          <p:spTgt spid="11"/>
                                        </p:tgtEl>
                                      </p:cBhvr>
                                    </p:animEffect>
                                  </p:childTnLst>
                                </p:cTn>
                              </p:par>
                              <p:par>
                                <p:cTn id="126" presetID="10" presetClass="entr" presetSubtype="0" fill="hold" nodeType="with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fade">
                                      <p:cBhvr>
                                        <p:cTn id="128" dur="300"/>
                                        <p:tgtEl>
                                          <p:spTgt spid="14"/>
                                        </p:tgtEl>
                                      </p:cBhvr>
                                    </p:animEffect>
                                  </p:childTnLst>
                                </p:cTn>
                              </p:par>
                            </p:childTnLst>
                          </p:cTn>
                        </p:par>
                        <p:par>
                          <p:cTn id="129" fill="hold">
                            <p:stCondLst>
                              <p:cond delay="2680"/>
                            </p:stCondLst>
                            <p:childTnLst>
                              <p:par>
                                <p:cTn id="130" presetID="10" presetClass="entr" presetSubtype="0" fill="hold" nodeType="afterEffect">
                                  <p:stCondLst>
                                    <p:cond delay="0"/>
                                  </p:stCondLst>
                                  <p:childTnLst>
                                    <p:set>
                                      <p:cBhvr>
                                        <p:cTn id="131" dur="1" fill="hold">
                                          <p:stCondLst>
                                            <p:cond delay="0"/>
                                          </p:stCondLst>
                                        </p:cTn>
                                        <p:tgtEl>
                                          <p:spTgt spid="12"/>
                                        </p:tgtEl>
                                        <p:attrNameLst>
                                          <p:attrName>style.visibility</p:attrName>
                                        </p:attrNameLst>
                                      </p:cBhvr>
                                      <p:to>
                                        <p:strVal val="visible"/>
                                      </p:to>
                                    </p:set>
                                    <p:animEffect transition="in" filter="fade">
                                      <p:cBhvr>
                                        <p:cTn id="132" dur="300"/>
                                        <p:tgtEl>
                                          <p:spTgt spid="12"/>
                                        </p:tgtEl>
                                      </p:cBhvr>
                                    </p:animEffect>
                                  </p:childTnLst>
                                </p:cTn>
                              </p:par>
                              <p:par>
                                <p:cTn id="133" presetID="10" presetClass="entr" presetSubtype="0" fill="hold" nodeType="withEffect">
                                  <p:stCondLst>
                                    <p:cond delay="0"/>
                                  </p:stCondLst>
                                  <p:childTnLst>
                                    <p:set>
                                      <p:cBhvr>
                                        <p:cTn id="134" dur="1" fill="hold">
                                          <p:stCondLst>
                                            <p:cond delay="0"/>
                                          </p:stCondLst>
                                        </p:cTn>
                                        <p:tgtEl>
                                          <p:spTgt spid="35"/>
                                        </p:tgtEl>
                                        <p:attrNameLst>
                                          <p:attrName>style.visibility</p:attrName>
                                        </p:attrNameLst>
                                      </p:cBhvr>
                                      <p:to>
                                        <p:strVal val="visible"/>
                                      </p:to>
                                    </p:set>
                                    <p:animEffect transition="in" filter="fade">
                                      <p:cBhvr>
                                        <p:cTn id="135" dur="300"/>
                                        <p:tgtEl>
                                          <p:spTgt spid="35"/>
                                        </p:tgtEl>
                                      </p:cBhvr>
                                    </p:animEffect>
                                  </p:childTnLst>
                                </p:cTn>
                              </p:par>
                              <p:par>
                                <p:cTn id="136" presetID="10" presetClass="entr" presetSubtype="0" fill="hold" nodeType="with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fade">
                                      <p:cBhvr>
                                        <p:cTn id="138" dur="300"/>
                                        <p:tgtEl>
                                          <p:spTgt spid="32"/>
                                        </p:tgtEl>
                                      </p:cBhvr>
                                    </p:animEffect>
                                  </p:childTnLst>
                                </p:cTn>
                              </p:par>
                            </p:childTnLst>
                          </p:cTn>
                        </p:par>
                        <p:par>
                          <p:cTn id="139" fill="hold">
                            <p:stCondLst>
                              <p:cond delay="2980"/>
                            </p:stCondLst>
                            <p:childTnLst>
                              <p:par>
                                <p:cTn id="140" presetID="10" presetClass="entr" presetSubtype="0" fill="hold" nodeType="afterEffect">
                                  <p:stCondLst>
                                    <p:cond delay="0"/>
                                  </p:stCondLst>
                                  <p:childTnLst>
                                    <p:set>
                                      <p:cBhvr>
                                        <p:cTn id="141" dur="1" fill="hold">
                                          <p:stCondLst>
                                            <p:cond delay="0"/>
                                          </p:stCondLst>
                                        </p:cTn>
                                        <p:tgtEl>
                                          <p:spTgt spid="14"/>
                                        </p:tgtEl>
                                        <p:attrNameLst>
                                          <p:attrName>style.visibility</p:attrName>
                                        </p:attrNameLst>
                                      </p:cBhvr>
                                      <p:to>
                                        <p:strVal val="visible"/>
                                      </p:to>
                                    </p:set>
                                    <p:animEffect transition="in" filter="fade">
                                      <p:cBhvr>
                                        <p:cTn id="142" dur="300"/>
                                        <p:tgtEl>
                                          <p:spTgt spid="14"/>
                                        </p:tgtEl>
                                      </p:cBhvr>
                                    </p:animEffect>
                                  </p:childTnLst>
                                </p:cTn>
                              </p:par>
                              <p:par>
                                <p:cTn id="143" presetID="10" presetClass="entr" presetSubtype="0" fill="hold" nodeType="withEffect">
                                  <p:stCondLst>
                                    <p:cond delay="0"/>
                                  </p:stCondLst>
                                  <p:childTnLst>
                                    <p:set>
                                      <p:cBhvr>
                                        <p:cTn id="144" dur="1" fill="hold">
                                          <p:stCondLst>
                                            <p:cond delay="0"/>
                                          </p:stCondLst>
                                        </p:cTn>
                                        <p:tgtEl>
                                          <p:spTgt spid="29"/>
                                        </p:tgtEl>
                                        <p:attrNameLst>
                                          <p:attrName>style.visibility</p:attrName>
                                        </p:attrNameLst>
                                      </p:cBhvr>
                                      <p:to>
                                        <p:strVal val="visible"/>
                                      </p:to>
                                    </p:set>
                                    <p:animEffect transition="in" filter="fade">
                                      <p:cBhvr>
                                        <p:cTn id="145" dur="300"/>
                                        <p:tgtEl>
                                          <p:spTgt spid="29"/>
                                        </p:tgtEl>
                                      </p:cBhvr>
                                    </p:animEffect>
                                  </p:childTnLst>
                                </p:cTn>
                              </p:par>
                              <p:par>
                                <p:cTn id="146" presetID="10" presetClass="entr" presetSubtype="0"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Effect transition="in" filter="fade">
                                      <p:cBhvr>
                                        <p:cTn id="148" dur="300"/>
                                        <p:tgtEl>
                                          <p:spTgt spid="33"/>
                                        </p:tgtEl>
                                      </p:cBhvr>
                                    </p:animEffect>
                                  </p:childTnLst>
                                </p:cTn>
                              </p:par>
                            </p:childTnLst>
                          </p:cTn>
                        </p:par>
                        <p:par>
                          <p:cTn id="149" fill="hold">
                            <p:stCondLst>
                              <p:cond delay="3280"/>
                            </p:stCondLst>
                            <p:childTnLst>
                              <p:par>
                                <p:cTn id="150" presetID="10" presetClass="entr" presetSubtype="0" fill="hold" nodeType="after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fade">
                                      <p:cBhvr>
                                        <p:cTn id="152" dur="300"/>
                                        <p:tgtEl>
                                          <p:spTgt spid="40"/>
                                        </p:tgtEl>
                                      </p:cBhvr>
                                    </p:animEffect>
                                  </p:childTnLst>
                                </p:cTn>
                              </p:par>
                              <p:par>
                                <p:cTn id="153" presetID="10"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fade">
                                      <p:cBhvr>
                                        <p:cTn id="155" dur="300"/>
                                        <p:tgtEl>
                                          <p:spTgt spid="39"/>
                                        </p:tgtEl>
                                      </p:cBhvr>
                                    </p:animEffect>
                                  </p:childTnLst>
                                </p:cTn>
                              </p:par>
                              <p:par>
                                <p:cTn id="156" presetID="10" presetClass="entr" presetSubtype="0" fill="hold" nodeType="with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300"/>
                                        <p:tgtEl>
                                          <p:spTgt spid="36"/>
                                        </p:tgtEl>
                                      </p:cBhvr>
                                    </p:animEffect>
                                  </p:childTnLst>
                                </p:cTn>
                              </p:par>
                            </p:childTnLst>
                          </p:cTn>
                        </p:par>
                        <p:par>
                          <p:cTn id="159" fill="hold">
                            <p:stCondLst>
                              <p:cond delay="3580"/>
                            </p:stCondLst>
                            <p:childTnLst>
                              <p:par>
                                <p:cTn id="160" presetID="10" presetClass="entr" presetSubtype="0" fill="hold" nodeType="afterEffect">
                                  <p:stCondLst>
                                    <p:cond delay="0"/>
                                  </p:stCondLst>
                                  <p:childTnLst>
                                    <p:set>
                                      <p:cBhvr>
                                        <p:cTn id="161" dur="1" fill="hold">
                                          <p:stCondLst>
                                            <p:cond delay="0"/>
                                          </p:stCondLst>
                                        </p:cTn>
                                        <p:tgtEl>
                                          <p:spTgt spid="37"/>
                                        </p:tgtEl>
                                        <p:attrNameLst>
                                          <p:attrName>style.visibility</p:attrName>
                                        </p:attrNameLst>
                                      </p:cBhvr>
                                      <p:to>
                                        <p:strVal val="visible"/>
                                      </p:to>
                                    </p:set>
                                    <p:animEffect transition="in" filter="fade">
                                      <p:cBhvr>
                                        <p:cTn id="162" dur="300"/>
                                        <p:tgtEl>
                                          <p:spTgt spid="37"/>
                                        </p:tgtEl>
                                      </p:cBhvr>
                                    </p:animEffect>
                                  </p:childTnLst>
                                </p:cTn>
                              </p:par>
                              <p:par>
                                <p:cTn id="163" presetID="10" presetClass="entr" presetSubtype="0" fill="hold" nodeType="withEffect">
                                  <p:stCondLst>
                                    <p:cond delay="0"/>
                                  </p:stCondLst>
                                  <p:childTnLst>
                                    <p:set>
                                      <p:cBhvr>
                                        <p:cTn id="164" dur="1" fill="hold">
                                          <p:stCondLst>
                                            <p:cond delay="0"/>
                                          </p:stCondLst>
                                        </p:cTn>
                                        <p:tgtEl>
                                          <p:spTgt spid="48"/>
                                        </p:tgtEl>
                                        <p:attrNameLst>
                                          <p:attrName>style.visibility</p:attrName>
                                        </p:attrNameLst>
                                      </p:cBhvr>
                                      <p:to>
                                        <p:strVal val="visible"/>
                                      </p:to>
                                    </p:set>
                                    <p:animEffect transition="in" filter="fade">
                                      <p:cBhvr>
                                        <p:cTn id="165" dur="300"/>
                                        <p:tgtEl>
                                          <p:spTgt spid="48"/>
                                        </p:tgtEl>
                                      </p:cBhvr>
                                    </p:animEffect>
                                  </p:childTnLst>
                                </p:cTn>
                              </p:par>
                              <p:par>
                                <p:cTn id="166" presetID="10" presetClass="entr" presetSubtype="0" fill="hold" nodeType="withEffect">
                                  <p:stCondLst>
                                    <p:cond delay="0"/>
                                  </p:stCondLst>
                                  <p:childTnLst>
                                    <p:set>
                                      <p:cBhvr>
                                        <p:cTn id="167" dur="1" fill="hold">
                                          <p:stCondLst>
                                            <p:cond delay="0"/>
                                          </p:stCondLst>
                                        </p:cTn>
                                        <p:tgtEl>
                                          <p:spTgt spid="46"/>
                                        </p:tgtEl>
                                        <p:attrNameLst>
                                          <p:attrName>style.visibility</p:attrName>
                                        </p:attrNameLst>
                                      </p:cBhvr>
                                      <p:to>
                                        <p:strVal val="visible"/>
                                      </p:to>
                                    </p:set>
                                    <p:animEffect transition="in" filter="fade">
                                      <p:cBhvr>
                                        <p:cTn id="168" dur="300"/>
                                        <p:tgtEl>
                                          <p:spTgt spid="46"/>
                                        </p:tgtEl>
                                      </p:cBhvr>
                                    </p:animEffect>
                                  </p:childTnLst>
                                </p:cTn>
                              </p:par>
                            </p:childTnLst>
                          </p:cTn>
                        </p:par>
                        <p:par>
                          <p:cTn id="169" fill="hold">
                            <p:stCondLst>
                              <p:cond delay="3880"/>
                            </p:stCondLst>
                            <p:childTnLst>
                              <p:par>
                                <p:cTn id="170" presetID="10" presetClass="entr" presetSubtype="0" fill="hold" nodeType="afterEffect">
                                  <p:stCondLst>
                                    <p:cond delay="0"/>
                                  </p:stCondLst>
                                  <p:childTnLst>
                                    <p:set>
                                      <p:cBhvr>
                                        <p:cTn id="171" dur="1" fill="hold">
                                          <p:stCondLst>
                                            <p:cond delay="0"/>
                                          </p:stCondLst>
                                        </p:cTn>
                                        <p:tgtEl>
                                          <p:spTgt spid="45"/>
                                        </p:tgtEl>
                                        <p:attrNameLst>
                                          <p:attrName>style.visibility</p:attrName>
                                        </p:attrNameLst>
                                      </p:cBhvr>
                                      <p:to>
                                        <p:strVal val="visible"/>
                                      </p:to>
                                    </p:set>
                                    <p:animEffect transition="in" filter="fade">
                                      <p:cBhvr>
                                        <p:cTn id="172" dur="300"/>
                                        <p:tgtEl>
                                          <p:spTgt spid="45"/>
                                        </p:tgtEl>
                                      </p:cBhvr>
                                    </p:animEffect>
                                  </p:childTnLst>
                                </p:cTn>
                              </p:par>
                              <p:par>
                                <p:cTn id="173" presetID="10" presetClass="entr" presetSubtype="0" fill="hold" nodeType="with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fade">
                                      <p:cBhvr>
                                        <p:cTn id="175" dur="300"/>
                                        <p:tgtEl>
                                          <p:spTgt spid="43"/>
                                        </p:tgtEl>
                                      </p:cBhvr>
                                    </p:animEffect>
                                  </p:childTnLst>
                                </p:cTn>
                              </p:par>
                              <p:par>
                                <p:cTn id="176" presetID="10" presetClass="entr" presetSubtype="0" fill="hold" nodeType="with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fade">
                                      <p:cBhvr>
                                        <p:cTn id="178" dur="300"/>
                                        <p:tgtEl>
                                          <p:spTgt spid="42"/>
                                        </p:tgtEl>
                                      </p:cBhvr>
                                    </p:animEffect>
                                  </p:childTnLst>
                                </p:cTn>
                              </p:par>
                            </p:childTnLst>
                          </p:cTn>
                        </p:par>
                        <p:par>
                          <p:cTn id="179" fill="hold">
                            <p:stCondLst>
                              <p:cond delay="4180"/>
                            </p:stCondLst>
                            <p:childTnLst>
                              <p:par>
                                <p:cTn id="180" presetID="10" presetClass="entr" presetSubtype="0" fill="hold" nodeType="afterEffect">
                                  <p:stCondLst>
                                    <p:cond delay="0"/>
                                  </p:stCondLst>
                                  <p:childTnLst>
                                    <p:set>
                                      <p:cBhvr>
                                        <p:cTn id="181" dur="1" fill="hold">
                                          <p:stCondLst>
                                            <p:cond delay="0"/>
                                          </p:stCondLst>
                                        </p:cTn>
                                        <p:tgtEl>
                                          <p:spTgt spid="72"/>
                                        </p:tgtEl>
                                        <p:attrNameLst>
                                          <p:attrName>style.visibility</p:attrName>
                                        </p:attrNameLst>
                                      </p:cBhvr>
                                      <p:to>
                                        <p:strVal val="visible"/>
                                      </p:to>
                                    </p:set>
                                    <p:animEffect transition="in" filter="fade">
                                      <p:cBhvr>
                                        <p:cTn id="182" dur="300"/>
                                        <p:tgtEl>
                                          <p:spTgt spid="72"/>
                                        </p:tgtEl>
                                      </p:cBhvr>
                                    </p:animEffect>
                                  </p:childTnLst>
                                </p:cTn>
                              </p:par>
                              <p:par>
                                <p:cTn id="183" presetID="10" presetClass="entr" presetSubtype="0" fill="hold" nodeType="withEffect">
                                  <p:stCondLst>
                                    <p:cond delay="0"/>
                                  </p:stCondLst>
                                  <p:childTnLst>
                                    <p:set>
                                      <p:cBhvr>
                                        <p:cTn id="184" dur="1" fill="hold">
                                          <p:stCondLst>
                                            <p:cond delay="0"/>
                                          </p:stCondLst>
                                        </p:cTn>
                                        <p:tgtEl>
                                          <p:spTgt spid="73"/>
                                        </p:tgtEl>
                                        <p:attrNameLst>
                                          <p:attrName>style.visibility</p:attrName>
                                        </p:attrNameLst>
                                      </p:cBhvr>
                                      <p:to>
                                        <p:strVal val="visible"/>
                                      </p:to>
                                    </p:set>
                                    <p:animEffect transition="in" filter="fade">
                                      <p:cBhvr>
                                        <p:cTn id="185" dur="300"/>
                                        <p:tgtEl>
                                          <p:spTgt spid="73"/>
                                        </p:tgtEl>
                                      </p:cBhvr>
                                    </p:animEffect>
                                  </p:childTnLst>
                                </p:cTn>
                              </p:par>
                              <p:par>
                                <p:cTn id="186" presetID="10" presetClass="entr" presetSubtype="0" fill="hold" nodeType="withEffect">
                                  <p:stCondLst>
                                    <p:cond delay="0"/>
                                  </p:stCondLst>
                                  <p:childTnLst>
                                    <p:set>
                                      <p:cBhvr>
                                        <p:cTn id="187" dur="1" fill="hold">
                                          <p:stCondLst>
                                            <p:cond delay="0"/>
                                          </p:stCondLst>
                                        </p:cTn>
                                        <p:tgtEl>
                                          <p:spTgt spid="74"/>
                                        </p:tgtEl>
                                        <p:attrNameLst>
                                          <p:attrName>style.visibility</p:attrName>
                                        </p:attrNameLst>
                                      </p:cBhvr>
                                      <p:to>
                                        <p:strVal val="visible"/>
                                      </p:to>
                                    </p:set>
                                    <p:animEffect transition="in" filter="fade">
                                      <p:cBhvr>
                                        <p:cTn id="188" dur="30"/>
                                        <p:tgtEl>
                                          <p:spTgt spid="74"/>
                                        </p:tgtEl>
                                      </p:cBhvr>
                                    </p:animEffect>
                                  </p:childTnLst>
                                </p:cTn>
                              </p:par>
                            </p:childTnLst>
                          </p:cTn>
                        </p:par>
                        <p:par>
                          <p:cTn id="189" fill="hold">
                            <p:stCondLst>
                              <p:cond delay="4480"/>
                            </p:stCondLst>
                            <p:childTnLst>
                              <p:par>
                                <p:cTn id="190" presetID="10" presetClass="entr" presetSubtype="0" fill="hold" nodeType="afterEffect">
                                  <p:stCondLst>
                                    <p:cond delay="0"/>
                                  </p:stCondLst>
                                  <p:childTnLst>
                                    <p:set>
                                      <p:cBhvr>
                                        <p:cTn id="191" dur="1" fill="hold">
                                          <p:stCondLst>
                                            <p:cond delay="0"/>
                                          </p:stCondLst>
                                        </p:cTn>
                                        <p:tgtEl>
                                          <p:spTgt spid="51"/>
                                        </p:tgtEl>
                                        <p:attrNameLst>
                                          <p:attrName>style.visibility</p:attrName>
                                        </p:attrNameLst>
                                      </p:cBhvr>
                                      <p:to>
                                        <p:strVal val="visible"/>
                                      </p:to>
                                    </p:set>
                                    <p:animEffect transition="in" filter="fade">
                                      <p:cBhvr>
                                        <p:cTn id="192" dur="30"/>
                                        <p:tgtEl>
                                          <p:spTgt spid="51"/>
                                        </p:tgtEl>
                                      </p:cBhvr>
                                    </p:animEffect>
                                  </p:childTnLst>
                                </p:cTn>
                              </p:par>
                              <p:par>
                                <p:cTn id="193" presetID="10" presetClass="entr" presetSubtype="0" fill="hold" nodeType="withEffect">
                                  <p:stCondLst>
                                    <p:cond delay="0"/>
                                  </p:stCondLst>
                                  <p:childTnLst>
                                    <p:set>
                                      <p:cBhvr>
                                        <p:cTn id="194" dur="1" fill="hold">
                                          <p:stCondLst>
                                            <p:cond delay="0"/>
                                          </p:stCondLst>
                                        </p:cTn>
                                        <p:tgtEl>
                                          <p:spTgt spid="54"/>
                                        </p:tgtEl>
                                        <p:attrNameLst>
                                          <p:attrName>style.visibility</p:attrName>
                                        </p:attrNameLst>
                                      </p:cBhvr>
                                      <p:to>
                                        <p:strVal val="visible"/>
                                      </p:to>
                                    </p:set>
                                    <p:animEffect transition="in" filter="fade">
                                      <p:cBhvr>
                                        <p:cTn id="195" dur="30"/>
                                        <p:tgtEl>
                                          <p:spTgt spid="54"/>
                                        </p:tgtEl>
                                      </p:cBhvr>
                                    </p:animEffect>
                                  </p:childTnLst>
                                </p:cTn>
                              </p:par>
                              <p:par>
                                <p:cTn id="196" presetID="10" presetClass="entr" presetSubtype="0" fill="hold" nodeType="withEffect">
                                  <p:stCondLst>
                                    <p:cond delay="0"/>
                                  </p:stCondLst>
                                  <p:childTnLst>
                                    <p:set>
                                      <p:cBhvr>
                                        <p:cTn id="197" dur="1" fill="hold">
                                          <p:stCondLst>
                                            <p:cond delay="0"/>
                                          </p:stCondLst>
                                        </p:cTn>
                                        <p:tgtEl>
                                          <p:spTgt spid="57"/>
                                        </p:tgtEl>
                                        <p:attrNameLst>
                                          <p:attrName>style.visibility</p:attrName>
                                        </p:attrNameLst>
                                      </p:cBhvr>
                                      <p:to>
                                        <p:strVal val="visible"/>
                                      </p:to>
                                    </p:set>
                                    <p:animEffect transition="in" filter="fade">
                                      <p:cBhvr>
                                        <p:cTn id="198" dur="30"/>
                                        <p:tgtEl>
                                          <p:spTgt spid="57"/>
                                        </p:tgtEl>
                                      </p:cBhvr>
                                    </p:animEffect>
                                  </p:childTnLst>
                                </p:cTn>
                              </p:par>
                            </p:childTnLst>
                          </p:cTn>
                        </p:par>
                        <p:par>
                          <p:cTn id="199" fill="hold">
                            <p:stCondLst>
                              <p:cond delay="4510"/>
                            </p:stCondLst>
                            <p:childTnLst>
                              <p:par>
                                <p:cTn id="200" presetID="10" presetClass="entr" presetSubtype="0" fill="hold" nodeType="afterEffect">
                                  <p:stCondLst>
                                    <p:cond delay="0"/>
                                  </p:stCondLst>
                                  <p:childTnLst>
                                    <p:set>
                                      <p:cBhvr>
                                        <p:cTn id="201" dur="1" fill="hold">
                                          <p:stCondLst>
                                            <p:cond delay="0"/>
                                          </p:stCondLst>
                                        </p:cTn>
                                        <p:tgtEl>
                                          <p:spTgt spid="49"/>
                                        </p:tgtEl>
                                        <p:attrNameLst>
                                          <p:attrName>style.visibility</p:attrName>
                                        </p:attrNameLst>
                                      </p:cBhvr>
                                      <p:to>
                                        <p:strVal val="visible"/>
                                      </p:to>
                                    </p:set>
                                    <p:animEffect transition="in" filter="fade">
                                      <p:cBhvr>
                                        <p:cTn id="202" dur="30"/>
                                        <p:tgtEl>
                                          <p:spTgt spid="49"/>
                                        </p:tgtEl>
                                      </p:cBhvr>
                                    </p:animEffect>
                                  </p:childTnLst>
                                </p:cTn>
                              </p:par>
                              <p:par>
                                <p:cTn id="203" presetID="10" presetClass="entr" presetSubtype="0" fill="hold" nodeType="withEffect">
                                  <p:stCondLst>
                                    <p:cond delay="0"/>
                                  </p:stCondLst>
                                  <p:childTnLst>
                                    <p:set>
                                      <p:cBhvr>
                                        <p:cTn id="204" dur="1" fill="hold">
                                          <p:stCondLst>
                                            <p:cond delay="0"/>
                                          </p:stCondLst>
                                        </p:cTn>
                                        <p:tgtEl>
                                          <p:spTgt spid="58"/>
                                        </p:tgtEl>
                                        <p:attrNameLst>
                                          <p:attrName>style.visibility</p:attrName>
                                        </p:attrNameLst>
                                      </p:cBhvr>
                                      <p:to>
                                        <p:strVal val="visible"/>
                                      </p:to>
                                    </p:set>
                                    <p:animEffect transition="in" filter="fade">
                                      <p:cBhvr>
                                        <p:cTn id="205" dur="30"/>
                                        <p:tgtEl>
                                          <p:spTgt spid="58"/>
                                        </p:tgtEl>
                                      </p:cBhvr>
                                    </p:animEffect>
                                  </p:childTnLst>
                                </p:cTn>
                              </p:par>
                              <p:par>
                                <p:cTn id="206" presetID="10" presetClass="entr" presetSubtype="0" fill="hold" nodeType="withEffect">
                                  <p:stCondLst>
                                    <p:cond delay="0"/>
                                  </p:stCondLst>
                                  <p:childTnLst>
                                    <p:set>
                                      <p:cBhvr>
                                        <p:cTn id="207" dur="1" fill="hold">
                                          <p:stCondLst>
                                            <p:cond delay="0"/>
                                          </p:stCondLst>
                                        </p:cTn>
                                        <p:tgtEl>
                                          <p:spTgt spid="52"/>
                                        </p:tgtEl>
                                        <p:attrNameLst>
                                          <p:attrName>style.visibility</p:attrName>
                                        </p:attrNameLst>
                                      </p:cBhvr>
                                      <p:to>
                                        <p:strVal val="visible"/>
                                      </p:to>
                                    </p:set>
                                    <p:animEffect transition="in" filter="fade">
                                      <p:cBhvr>
                                        <p:cTn id="208" dur="30"/>
                                        <p:tgtEl>
                                          <p:spTgt spid="52"/>
                                        </p:tgtEl>
                                      </p:cBhvr>
                                    </p:animEffect>
                                  </p:childTnLst>
                                </p:cTn>
                              </p:par>
                            </p:childTnLst>
                          </p:cTn>
                        </p:par>
                        <p:par>
                          <p:cTn id="209" fill="hold">
                            <p:stCondLst>
                              <p:cond delay="4540"/>
                            </p:stCondLst>
                            <p:childTnLst>
                              <p:par>
                                <p:cTn id="210" presetID="10" presetClass="entr" presetSubtype="0" fill="hold" nodeType="afterEffect">
                                  <p:stCondLst>
                                    <p:cond delay="0"/>
                                  </p:stCondLst>
                                  <p:childTnLst>
                                    <p:set>
                                      <p:cBhvr>
                                        <p:cTn id="211" dur="1" fill="hold">
                                          <p:stCondLst>
                                            <p:cond delay="0"/>
                                          </p:stCondLst>
                                        </p:cTn>
                                        <p:tgtEl>
                                          <p:spTgt spid="56"/>
                                        </p:tgtEl>
                                        <p:attrNameLst>
                                          <p:attrName>style.visibility</p:attrName>
                                        </p:attrNameLst>
                                      </p:cBhvr>
                                      <p:to>
                                        <p:strVal val="visible"/>
                                      </p:to>
                                    </p:set>
                                    <p:animEffect transition="in" filter="fade">
                                      <p:cBhvr>
                                        <p:cTn id="212" dur="30"/>
                                        <p:tgtEl>
                                          <p:spTgt spid="56"/>
                                        </p:tgtEl>
                                      </p:cBhvr>
                                    </p:animEffect>
                                  </p:childTnLst>
                                </p:cTn>
                              </p:par>
                              <p:par>
                                <p:cTn id="213" presetID="10" presetClass="entr" presetSubtype="0" fill="hold" nodeType="withEffect">
                                  <p:stCondLst>
                                    <p:cond delay="0"/>
                                  </p:stCondLst>
                                  <p:childTnLst>
                                    <p:set>
                                      <p:cBhvr>
                                        <p:cTn id="214" dur="1" fill="hold">
                                          <p:stCondLst>
                                            <p:cond delay="0"/>
                                          </p:stCondLst>
                                        </p:cTn>
                                        <p:tgtEl>
                                          <p:spTgt spid="59"/>
                                        </p:tgtEl>
                                        <p:attrNameLst>
                                          <p:attrName>style.visibility</p:attrName>
                                        </p:attrNameLst>
                                      </p:cBhvr>
                                      <p:to>
                                        <p:strVal val="visible"/>
                                      </p:to>
                                    </p:set>
                                    <p:animEffect transition="in" filter="fade">
                                      <p:cBhvr>
                                        <p:cTn id="215" dur="30"/>
                                        <p:tgtEl>
                                          <p:spTgt spid="59"/>
                                        </p:tgtEl>
                                      </p:cBhvr>
                                    </p:animEffect>
                                  </p:childTnLst>
                                </p:cTn>
                              </p:par>
                              <p:par>
                                <p:cTn id="216" presetID="10" presetClass="entr" presetSubtype="0" fill="hold" nodeType="withEffect">
                                  <p:stCondLst>
                                    <p:cond delay="0"/>
                                  </p:stCondLst>
                                  <p:childTnLst>
                                    <p:set>
                                      <p:cBhvr>
                                        <p:cTn id="217" dur="1" fill="hold">
                                          <p:stCondLst>
                                            <p:cond delay="0"/>
                                          </p:stCondLst>
                                        </p:cTn>
                                        <p:tgtEl>
                                          <p:spTgt spid="55"/>
                                        </p:tgtEl>
                                        <p:attrNameLst>
                                          <p:attrName>style.visibility</p:attrName>
                                        </p:attrNameLst>
                                      </p:cBhvr>
                                      <p:to>
                                        <p:strVal val="visible"/>
                                      </p:to>
                                    </p:set>
                                    <p:animEffect transition="in" filter="fade">
                                      <p:cBhvr>
                                        <p:cTn id="218" dur="30"/>
                                        <p:tgtEl>
                                          <p:spTgt spid="55"/>
                                        </p:tgtEl>
                                      </p:cBhvr>
                                    </p:animEffect>
                                  </p:childTnLst>
                                </p:cTn>
                              </p:par>
                            </p:childTnLst>
                          </p:cTn>
                        </p:par>
                      </p:childTnLst>
                    </p:cTn>
                  </p:par>
                  <p:par>
                    <p:cTn id="219" fill="hold">
                      <p:stCondLst>
                        <p:cond delay="indefinite"/>
                      </p:stCondLst>
                      <p:childTnLst>
                        <p:par>
                          <p:cTn id="220" fill="hold">
                            <p:stCondLst>
                              <p:cond delay="0"/>
                            </p:stCondLst>
                            <p:childTnLst>
                              <p:par>
                                <p:cTn id="221" presetID="0" presetClass="path" presetSubtype="0" accel="50000" decel="50000" fill="hold" nodeType="clickEffect">
                                  <p:stCondLst>
                                    <p:cond delay="0"/>
                                  </p:stCondLst>
                                  <p:childTnLst>
                                    <p:animMotion origin="layout" path="M 0.00117 0.06574 L 0.08958 0.59445 " pathEditMode="relative" rAng="0" ptsTypes="AA">
                                      <p:cBhvr>
                                        <p:cTn id="222" dur="500" fill="hold"/>
                                        <p:tgtEl>
                                          <p:spTgt spid="36"/>
                                        </p:tgtEl>
                                        <p:attrNameLst>
                                          <p:attrName>ppt_x</p:attrName>
                                          <p:attrName>ppt_y</p:attrName>
                                        </p:attrNameLst>
                                      </p:cBhvr>
                                      <p:rCtr x="4414" y="26435"/>
                                    </p:animMotion>
                                  </p:childTnLst>
                                </p:cTn>
                              </p:par>
                              <p:par>
                                <p:cTn id="223" presetID="0" presetClass="path" presetSubtype="0" accel="50000" decel="50000" fill="hold" nodeType="withEffect">
                                  <p:stCondLst>
                                    <p:cond delay="0"/>
                                  </p:stCondLst>
                                  <p:childTnLst>
                                    <p:animMotion origin="layout" path="M 0.00703 0.06157 L -0.10508 0.45115 " pathEditMode="relative" rAng="0" ptsTypes="AA">
                                      <p:cBhvr>
                                        <p:cTn id="224" dur="500" fill="hold"/>
                                        <p:tgtEl>
                                          <p:spTgt spid="43"/>
                                        </p:tgtEl>
                                        <p:attrNameLst>
                                          <p:attrName>ppt_x</p:attrName>
                                          <p:attrName>ppt_y</p:attrName>
                                        </p:attrNameLst>
                                      </p:cBhvr>
                                      <p:rCtr x="-5612" y="19468"/>
                                    </p:animMotion>
                                  </p:childTnLst>
                                </p:cTn>
                              </p:par>
                            </p:childTnLst>
                          </p:cTn>
                        </p:par>
                        <p:par>
                          <p:cTn id="225" fill="hold">
                            <p:stCondLst>
                              <p:cond delay="500"/>
                            </p:stCondLst>
                            <p:childTnLst>
                              <p:par>
                                <p:cTn id="226" presetID="0" presetClass="path" presetSubtype="0" accel="50000" decel="50000" fill="hold" nodeType="afterEffect">
                                  <p:stCondLst>
                                    <p:cond delay="0"/>
                                  </p:stCondLst>
                                  <p:childTnLst>
                                    <p:animMotion origin="layout" path="M -2.29167E-6 -1.48148E-6 L -0.2151 0.34259 " pathEditMode="relative" rAng="0" ptsTypes="AA">
                                      <p:cBhvr>
                                        <p:cTn id="227" dur="500" fill="hold"/>
                                        <p:tgtEl>
                                          <p:spTgt spid="45"/>
                                        </p:tgtEl>
                                        <p:attrNameLst>
                                          <p:attrName>ppt_x</p:attrName>
                                          <p:attrName>ppt_y</p:attrName>
                                        </p:attrNameLst>
                                      </p:cBhvr>
                                      <p:rCtr x="-10755" y="17130"/>
                                    </p:animMotion>
                                  </p:childTnLst>
                                </p:cTn>
                              </p:par>
                              <p:par>
                                <p:cTn id="228" presetID="0" presetClass="path" presetSubtype="0" accel="50000" decel="50000" fill="hold" nodeType="withEffect">
                                  <p:stCondLst>
                                    <p:cond delay="0"/>
                                  </p:stCondLst>
                                  <p:childTnLst>
                                    <p:animMotion origin="layout" path="M -0.0112 0.06482 L -0.23359 0.18982 " pathEditMode="relative" rAng="0" ptsTypes="AA">
                                      <p:cBhvr>
                                        <p:cTn id="229" dur="500" fill="hold"/>
                                        <p:tgtEl>
                                          <p:spTgt spid="17"/>
                                        </p:tgtEl>
                                        <p:attrNameLst>
                                          <p:attrName>ppt_x</p:attrName>
                                          <p:attrName>ppt_y</p:attrName>
                                        </p:attrNameLst>
                                      </p:cBhvr>
                                      <p:rCtr x="-11120" y="6250"/>
                                    </p:animMotion>
                                  </p:childTnLst>
                                </p:cTn>
                              </p:par>
                            </p:childTnLst>
                          </p:cTn>
                        </p:par>
                        <p:par>
                          <p:cTn id="230" fill="hold">
                            <p:stCondLst>
                              <p:cond delay="1000"/>
                            </p:stCondLst>
                            <p:childTnLst>
                              <p:par>
                                <p:cTn id="231" presetID="0" presetClass="path" presetSubtype="0" accel="50000" decel="50000" fill="hold" nodeType="afterEffect">
                                  <p:stCondLst>
                                    <p:cond delay="0"/>
                                  </p:stCondLst>
                                  <p:childTnLst>
                                    <p:animMotion origin="layout" path="M -0.00468 0.05973 L -0.55638 0.12963 " pathEditMode="relative" rAng="0" ptsTypes="AA">
                                      <p:cBhvr>
                                        <p:cTn id="232" dur="500" fill="hold"/>
                                        <p:tgtEl>
                                          <p:spTgt spid="33"/>
                                        </p:tgtEl>
                                        <p:attrNameLst>
                                          <p:attrName>ppt_x</p:attrName>
                                          <p:attrName>ppt_y</p:attrName>
                                        </p:attrNameLst>
                                      </p:cBhvr>
                                      <p:rCtr x="-27591" y="3495"/>
                                    </p:animMotion>
                                  </p:childTnLst>
                                </p:cTn>
                              </p:par>
                              <p:par>
                                <p:cTn id="233" presetID="0" presetClass="path" presetSubtype="0" accel="50000" decel="50000" fill="hold" nodeType="withEffect">
                                  <p:stCondLst>
                                    <p:cond delay="0"/>
                                  </p:stCondLst>
                                  <p:childTnLst>
                                    <p:animMotion origin="layout" path="M 0.01003 0.05208 L -0.53515 0.13125 " pathEditMode="relative" rAng="0" ptsTypes="AA">
                                      <p:cBhvr>
                                        <p:cTn id="234" dur="500" fill="hold"/>
                                        <p:tgtEl>
                                          <p:spTgt spid="13"/>
                                        </p:tgtEl>
                                        <p:attrNameLst>
                                          <p:attrName>ppt_x</p:attrName>
                                          <p:attrName>ppt_y</p:attrName>
                                        </p:attrNameLst>
                                      </p:cBhvr>
                                      <p:rCtr x="-27266" y="3958"/>
                                    </p:animMotion>
                                  </p:childTnLst>
                                </p:cTn>
                              </p:par>
                            </p:childTnLst>
                          </p:cTn>
                        </p:par>
                        <p:par>
                          <p:cTn id="235" fill="hold">
                            <p:stCondLst>
                              <p:cond delay="1500"/>
                            </p:stCondLst>
                            <p:childTnLst>
                              <p:par>
                                <p:cTn id="236" presetID="0" presetClass="path" presetSubtype="0" accel="50000" decel="50000" fill="hold" nodeType="afterEffect">
                                  <p:stCondLst>
                                    <p:cond delay="0"/>
                                  </p:stCondLst>
                                  <p:childTnLst>
                                    <p:animMotion origin="layout" path="M -0.04102 0.00254 L -0.03971 0.47176 " pathEditMode="relative" rAng="0" ptsTypes="AA">
                                      <p:cBhvr>
                                        <p:cTn id="237" dur="500" fill="hold"/>
                                        <p:tgtEl>
                                          <p:spTgt spid="39"/>
                                        </p:tgtEl>
                                        <p:attrNameLst>
                                          <p:attrName>ppt_x</p:attrName>
                                          <p:attrName>ppt_y</p:attrName>
                                        </p:attrNameLst>
                                      </p:cBhvr>
                                      <p:rCtr x="65" y="23449"/>
                                    </p:animMotion>
                                  </p:childTnLst>
                                </p:cTn>
                              </p:par>
                              <p:par>
                                <p:cTn id="238" presetID="0" presetClass="path" presetSubtype="0" accel="50000" decel="50000" fill="hold" nodeType="withEffect">
                                  <p:stCondLst>
                                    <p:cond delay="0"/>
                                  </p:stCondLst>
                                  <p:childTnLst>
                                    <p:animMotion origin="layout" path="M 0.00456 0.07593 L -0.04687 0.61759 " pathEditMode="relative" rAng="0" ptsTypes="AA">
                                      <p:cBhvr>
                                        <p:cTn id="239" dur="500" fill="hold"/>
                                        <p:tgtEl>
                                          <p:spTgt spid="29"/>
                                        </p:tgtEl>
                                        <p:attrNameLst>
                                          <p:attrName>ppt_x</p:attrName>
                                          <p:attrName>ppt_y</p:attrName>
                                        </p:attrNameLst>
                                      </p:cBhvr>
                                      <p:rCtr x="-2578" y="27083"/>
                                    </p:animMotion>
                                  </p:childTnLst>
                                </p:cTn>
                              </p:par>
                            </p:childTnLst>
                          </p:cTn>
                        </p:par>
                        <p:par>
                          <p:cTn id="240" fill="hold">
                            <p:stCondLst>
                              <p:cond delay="2000"/>
                            </p:stCondLst>
                            <p:childTnLst>
                              <p:par>
                                <p:cTn id="241" presetID="0" presetClass="path" presetSubtype="0" accel="50000" decel="50000" fill="hold" nodeType="afterEffect">
                                  <p:stCondLst>
                                    <p:cond delay="0"/>
                                  </p:stCondLst>
                                  <p:childTnLst>
                                    <p:animMotion origin="layout" path="M 0.0039 0.01064 L 0.5944 0.64976 " pathEditMode="relative" rAng="0" ptsTypes="AA">
                                      <p:cBhvr>
                                        <p:cTn id="242" dur="500" fill="hold"/>
                                        <p:tgtEl>
                                          <p:spTgt spid="12"/>
                                        </p:tgtEl>
                                        <p:attrNameLst>
                                          <p:attrName>ppt_x</p:attrName>
                                          <p:attrName>ppt_y</p:attrName>
                                        </p:attrNameLst>
                                      </p:cBhvr>
                                      <p:rCtr x="29518" y="31944"/>
                                    </p:animMotion>
                                  </p:childTnLst>
                                </p:cTn>
                              </p:par>
                              <p:par>
                                <p:cTn id="243" presetID="0" presetClass="path" presetSubtype="0" accel="50000" decel="50000" fill="hold" nodeType="withEffect">
                                  <p:stCondLst>
                                    <p:cond delay="0"/>
                                  </p:stCondLst>
                                  <p:childTnLst>
                                    <p:animMotion origin="layout" path="M -0.00755 0.05949 L -0.33554 0.15371 " pathEditMode="relative" rAng="0" ptsTypes="AA">
                                      <p:cBhvr>
                                        <p:cTn id="244" dur="500" fill="hold"/>
                                        <p:tgtEl>
                                          <p:spTgt spid="35"/>
                                        </p:tgtEl>
                                        <p:attrNameLst>
                                          <p:attrName>ppt_x</p:attrName>
                                          <p:attrName>ppt_y</p:attrName>
                                        </p:attrNameLst>
                                      </p:cBhvr>
                                      <p:rCtr x="-16406" y="4699"/>
                                    </p:animMotion>
                                  </p:childTnLst>
                                </p:cTn>
                              </p:par>
                            </p:childTnLst>
                          </p:cTn>
                        </p:par>
                        <p:par>
                          <p:cTn id="245" fill="hold">
                            <p:stCondLst>
                              <p:cond delay="2500"/>
                            </p:stCondLst>
                            <p:childTnLst>
                              <p:par>
                                <p:cTn id="246" presetID="0" presetClass="path" presetSubtype="0" accel="50000" decel="50000" fill="hold" nodeType="afterEffect">
                                  <p:stCondLst>
                                    <p:cond delay="0"/>
                                  </p:stCondLst>
                                  <p:childTnLst>
                                    <p:animMotion origin="layout" path="M -0.00352 -0.025 L 0.025 0.24213 " pathEditMode="relative" rAng="0" ptsTypes="AA">
                                      <p:cBhvr>
                                        <p:cTn id="247" dur="500" fill="hold"/>
                                        <p:tgtEl>
                                          <p:spTgt spid="46"/>
                                        </p:tgtEl>
                                        <p:attrNameLst>
                                          <p:attrName>ppt_x</p:attrName>
                                          <p:attrName>ppt_y</p:attrName>
                                        </p:attrNameLst>
                                      </p:cBhvr>
                                      <p:rCtr x="1419" y="13356"/>
                                    </p:animMotion>
                                  </p:childTnLst>
                                </p:cTn>
                              </p:par>
                              <p:par>
                                <p:cTn id="248" presetID="0" presetClass="path" presetSubtype="0" accel="50000" decel="50000" fill="hold" nodeType="withEffect">
                                  <p:stCondLst>
                                    <p:cond delay="0"/>
                                  </p:stCondLst>
                                  <p:childTnLst>
                                    <p:animMotion origin="layout" path="M 0.00313 -0.02685 L -0.02838 0.33843 " pathEditMode="relative" rAng="0" ptsTypes="AA">
                                      <p:cBhvr>
                                        <p:cTn id="249" dur="500" fill="hold"/>
                                        <p:tgtEl>
                                          <p:spTgt spid="32"/>
                                        </p:tgtEl>
                                        <p:attrNameLst>
                                          <p:attrName>ppt_x</p:attrName>
                                          <p:attrName>ppt_y</p:attrName>
                                        </p:attrNameLst>
                                      </p:cBhvr>
                                      <p:rCtr x="-1576" y="18264"/>
                                    </p:animMotion>
                                  </p:childTnLst>
                                </p:cTn>
                              </p:par>
                            </p:childTnLst>
                          </p:cTn>
                        </p:par>
                        <p:par>
                          <p:cTn id="250" fill="hold">
                            <p:stCondLst>
                              <p:cond delay="3000"/>
                            </p:stCondLst>
                            <p:childTnLst>
                              <p:par>
                                <p:cTn id="251" presetID="0" presetClass="path" presetSubtype="0" accel="50000" decel="50000" fill="hold" nodeType="afterEffect">
                                  <p:stCondLst>
                                    <p:cond delay="0"/>
                                  </p:stCondLst>
                                  <p:childTnLst>
                                    <p:animMotion origin="layout" path="M 0.00234 0.01135 L 0.19206 0.19769 " pathEditMode="relative" rAng="0" ptsTypes="AA">
                                      <p:cBhvr>
                                        <p:cTn id="252" dur="500" fill="hold"/>
                                        <p:tgtEl>
                                          <p:spTgt spid="48"/>
                                        </p:tgtEl>
                                        <p:attrNameLst>
                                          <p:attrName>ppt_x</p:attrName>
                                          <p:attrName>ppt_y</p:attrName>
                                        </p:attrNameLst>
                                      </p:cBhvr>
                                      <p:rCtr x="9479" y="9306"/>
                                    </p:animMotion>
                                  </p:childTnLst>
                                </p:cTn>
                              </p:par>
                              <p:par>
                                <p:cTn id="253" presetID="0" presetClass="path" presetSubtype="0" accel="50000" decel="50000" fill="hold" nodeType="withEffect">
                                  <p:stCondLst>
                                    <p:cond delay="0"/>
                                  </p:stCondLst>
                                  <p:childTnLst>
                                    <p:animMotion origin="layout" path="M 0.00221 0.01227 L -0.06654 0.52477 " pathEditMode="relative" rAng="0" ptsTypes="AA">
                                      <p:cBhvr>
                                        <p:cTn id="254" dur="500" fill="hold"/>
                                        <p:tgtEl>
                                          <p:spTgt spid="8"/>
                                        </p:tgtEl>
                                        <p:attrNameLst>
                                          <p:attrName>ppt_x</p:attrName>
                                          <p:attrName>ppt_y</p:attrName>
                                        </p:attrNameLst>
                                      </p:cBhvr>
                                      <p:rCtr x="-3438" y="25625"/>
                                    </p:animMotion>
                                  </p:childTnLst>
                                </p:cTn>
                              </p:par>
                            </p:childTnLst>
                          </p:cTn>
                        </p:par>
                        <p:par>
                          <p:cTn id="255" fill="hold">
                            <p:stCondLst>
                              <p:cond delay="3500"/>
                            </p:stCondLst>
                            <p:childTnLst>
                              <p:par>
                                <p:cTn id="256" presetID="0" presetClass="path" presetSubtype="0" accel="50000" decel="50000" fill="hold" nodeType="afterEffect">
                                  <p:stCondLst>
                                    <p:cond delay="0"/>
                                  </p:stCondLst>
                                  <p:childTnLst>
                                    <p:animMotion origin="layout" path="M -6.25E-7 2.22222E-6 L -0.10404 0.5044 " pathEditMode="relative" rAng="0" ptsTypes="AA">
                                      <p:cBhvr>
                                        <p:cTn id="257" dur="500" fill="hold"/>
                                        <p:tgtEl>
                                          <p:spTgt spid="9"/>
                                        </p:tgtEl>
                                        <p:attrNameLst>
                                          <p:attrName>ppt_x</p:attrName>
                                          <p:attrName>ppt_y</p:attrName>
                                        </p:attrNameLst>
                                      </p:cBhvr>
                                      <p:rCtr x="-5208" y="25208"/>
                                    </p:animMotion>
                                  </p:childTnLst>
                                </p:cTn>
                              </p:par>
                              <p:par>
                                <p:cTn id="258" presetID="0" presetClass="path" presetSubtype="0" accel="50000" decel="50000" fill="hold" nodeType="withEffect">
                                  <p:stCondLst>
                                    <p:cond delay="0"/>
                                  </p:stCondLst>
                                  <p:childTnLst>
                                    <p:animMotion origin="layout" path="M -0.00104 0.02083 L 0.17865 0.35486 " pathEditMode="relative" rAng="0" ptsTypes="AA">
                                      <p:cBhvr>
                                        <p:cTn id="259" dur="500" fill="hold"/>
                                        <p:tgtEl>
                                          <p:spTgt spid="11"/>
                                        </p:tgtEl>
                                        <p:attrNameLst>
                                          <p:attrName>ppt_x</p:attrName>
                                          <p:attrName>ppt_y</p:attrName>
                                        </p:attrNameLst>
                                      </p:cBhvr>
                                      <p:rCtr x="8984" y="16690"/>
                                    </p:animMotion>
                                  </p:childTnLst>
                                </p:cTn>
                              </p:par>
                            </p:childTnLst>
                          </p:cTn>
                        </p:par>
                        <p:par>
                          <p:cTn id="260" fill="hold">
                            <p:stCondLst>
                              <p:cond delay="4000"/>
                            </p:stCondLst>
                            <p:childTnLst>
                              <p:par>
                                <p:cTn id="261" presetID="0" presetClass="path" presetSubtype="0" accel="50000" decel="50000" fill="hold" nodeType="afterEffect">
                                  <p:stCondLst>
                                    <p:cond delay="0"/>
                                  </p:stCondLst>
                                  <p:childTnLst>
                                    <p:animMotion origin="layout" path="M 0.00208 -0.04861 L -0.42865 0.13634 " pathEditMode="relative" rAng="0" ptsTypes="AA">
                                      <p:cBhvr>
                                        <p:cTn id="262" dur="500" fill="hold"/>
                                        <p:tgtEl>
                                          <p:spTgt spid="2"/>
                                        </p:tgtEl>
                                        <p:attrNameLst>
                                          <p:attrName>ppt_x</p:attrName>
                                          <p:attrName>ppt_y</p:attrName>
                                        </p:attrNameLst>
                                      </p:cBhvr>
                                      <p:rCtr x="-21536" y="9236"/>
                                    </p:animMotion>
                                  </p:childTnLst>
                                </p:cTn>
                              </p:par>
                              <p:par>
                                <p:cTn id="263" presetID="0" presetClass="path" presetSubtype="0" accel="50000" decel="50000" fill="hold" nodeType="withEffect">
                                  <p:stCondLst>
                                    <p:cond delay="0"/>
                                  </p:stCondLst>
                                  <p:childTnLst>
                                    <p:animMotion origin="layout" path="M 0.01653 -0.00532 L -0.29479 0.1581 " pathEditMode="relative" rAng="0" ptsTypes="AA">
                                      <p:cBhvr>
                                        <p:cTn id="264" dur="500" fill="hold"/>
                                        <p:tgtEl>
                                          <p:spTgt spid="7"/>
                                        </p:tgtEl>
                                        <p:attrNameLst>
                                          <p:attrName>ppt_x</p:attrName>
                                          <p:attrName>ppt_y</p:attrName>
                                        </p:attrNameLst>
                                      </p:cBhvr>
                                      <p:rCtr x="-15573" y="8171"/>
                                    </p:animMotion>
                                  </p:childTnLst>
                                </p:cTn>
                              </p:par>
                            </p:childTnLst>
                          </p:cTn>
                        </p:par>
                        <p:par>
                          <p:cTn id="265" fill="hold">
                            <p:stCondLst>
                              <p:cond delay="4500"/>
                            </p:stCondLst>
                            <p:childTnLst>
                              <p:par>
                                <p:cTn id="266" presetID="0" presetClass="path" presetSubtype="0" accel="50000" decel="50000" fill="hold" nodeType="afterEffect">
                                  <p:stCondLst>
                                    <p:cond delay="0"/>
                                  </p:stCondLst>
                                  <p:childTnLst>
                                    <p:animMotion origin="layout" path="M 0.00664 -0.04954 L -0.28307 0.26065 " pathEditMode="relative" rAng="0" ptsTypes="AA">
                                      <p:cBhvr>
                                        <p:cTn id="267" dur="500" fill="hold"/>
                                        <p:tgtEl>
                                          <p:spTgt spid="19"/>
                                        </p:tgtEl>
                                        <p:attrNameLst>
                                          <p:attrName>ppt_x</p:attrName>
                                          <p:attrName>ppt_y</p:attrName>
                                        </p:attrNameLst>
                                      </p:cBhvr>
                                      <p:rCtr x="-14492" y="15509"/>
                                    </p:animMotion>
                                  </p:childTnLst>
                                </p:cTn>
                              </p:par>
                              <p:par>
                                <p:cTn id="268" presetID="0" presetClass="path" presetSubtype="0" accel="50000" decel="50000" fill="hold" nodeType="withEffect">
                                  <p:stCondLst>
                                    <p:cond delay="0"/>
                                  </p:stCondLst>
                                  <p:childTnLst>
                                    <p:animMotion origin="layout" path="M 0.00221 0.01065 L -0.2336 0.15672 " pathEditMode="relative" rAng="0" ptsTypes="AA">
                                      <p:cBhvr>
                                        <p:cTn id="269" dur="500" fill="hold"/>
                                        <p:tgtEl>
                                          <p:spTgt spid="37"/>
                                        </p:tgtEl>
                                        <p:attrNameLst>
                                          <p:attrName>ppt_x</p:attrName>
                                          <p:attrName>ppt_y</p:attrName>
                                        </p:attrNameLst>
                                      </p:cBhvr>
                                      <p:rCtr x="-11797" y="7292"/>
                                    </p:animMotion>
                                  </p:childTnLst>
                                </p:cTn>
                              </p:par>
                            </p:childTnLst>
                          </p:cTn>
                        </p:par>
                        <p:par>
                          <p:cTn id="270" fill="hold">
                            <p:stCondLst>
                              <p:cond delay="5000"/>
                            </p:stCondLst>
                            <p:childTnLst>
                              <p:par>
                                <p:cTn id="271" presetID="0" presetClass="path" presetSubtype="0" accel="50000" decel="50000" fill="hold" nodeType="afterEffect">
                                  <p:stCondLst>
                                    <p:cond delay="0"/>
                                  </p:stCondLst>
                                  <p:childTnLst>
                                    <p:animMotion origin="layout" path="M 0.00312 -0.00925 L 0.15338 0.11667 " pathEditMode="relative" rAng="0" ptsTypes="AA">
                                      <p:cBhvr>
                                        <p:cTn id="272" dur="500" fill="hold"/>
                                        <p:tgtEl>
                                          <p:spTgt spid="10"/>
                                        </p:tgtEl>
                                        <p:attrNameLst>
                                          <p:attrName>ppt_x</p:attrName>
                                          <p:attrName>ppt_y</p:attrName>
                                        </p:attrNameLst>
                                      </p:cBhvr>
                                      <p:rCtr x="7513" y="6296"/>
                                    </p:animMotion>
                                  </p:childTnLst>
                                </p:cTn>
                              </p:par>
                              <p:par>
                                <p:cTn id="273" presetID="0" presetClass="path" presetSubtype="0" accel="50000" decel="50000" fill="hold" nodeType="withEffect">
                                  <p:stCondLst>
                                    <p:cond delay="0"/>
                                  </p:stCondLst>
                                  <p:childTnLst>
                                    <p:animMotion origin="layout" path="M 0.02864 -0.09699 L 0.31497 0.22801 " pathEditMode="relative" rAng="0" ptsTypes="AA">
                                      <p:cBhvr>
                                        <p:cTn id="274" dur="500" fill="hold"/>
                                        <p:tgtEl>
                                          <p:spTgt spid="4"/>
                                        </p:tgtEl>
                                        <p:attrNameLst>
                                          <p:attrName>ppt_x</p:attrName>
                                          <p:attrName>ppt_y</p:attrName>
                                        </p:attrNameLst>
                                      </p:cBhvr>
                                      <p:rCtr x="14310" y="16250"/>
                                    </p:animMotion>
                                  </p:childTnLst>
                                </p:cTn>
                              </p:par>
                            </p:childTnLst>
                          </p:cTn>
                        </p:par>
                        <p:par>
                          <p:cTn id="275" fill="hold">
                            <p:stCondLst>
                              <p:cond delay="5500"/>
                            </p:stCondLst>
                            <p:childTnLst>
                              <p:par>
                                <p:cTn id="276" presetID="0" presetClass="path" presetSubtype="0" accel="50000" decel="50000" fill="hold" nodeType="afterEffect">
                                  <p:stCondLst>
                                    <p:cond delay="0"/>
                                  </p:stCondLst>
                                  <p:childTnLst>
                                    <p:animMotion origin="layout" path="M 0.00977 -0.07199 L 0.11289 0.36366 " pathEditMode="relative" rAng="0" ptsTypes="AA">
                                      <p:cBhvr>
                                        <p:cTn id="277" dur="500" fill="hold"/>
                                        <p:tgtEl>
                                          <p:spTgt spid="40"/>
                                        </p:tgtEl>
                                        <p:attrNameLst>
                                          <p:attrName>ppt_x</p:attrName>
                                          <p:attrName>ppt_y</p:attrName>
                                        </p:attrNameLst>
                                      </p:cBhvr>
                                      <p:rCtr x="5156" y="21782"/>
                                    </p:animMotion>
                                  </p:childTnLst>
                                </p:cTn>
                              </p:par>
                              <p:par>
                                <p:cTn id="278" presetID="0" presetClass="path" presetSubtype="0" accel="50000" decel="50000" fill="hold" nodeType="withEffect">
                                  <p:stCondLst>
                                    <p:cond delay="0"/>
                                  </p:stCondLst>
                                  <p:childTnLst>
                                    <p:animMotion origin="layout" path="M 0.0082 0.06527 L 0.68698 0.50625 " pathEditMode="relative" rAng="0" ptsTypes="AA">
                                      <p:cBhvr>
                                        <p:cTn id="279" dur="500" fill="hold"/>
                                        <p:tgtEl>
                                          <p:spTgt spid="14"/>
                                        </p:tgtEl>
                                        <p:attrNameLst>
                                          <p:attrName>ppt_x</p:attrName>
                                          <p:attrName>ppt_y</p:attrName>
                                        </p:attrNameLst>
                                      </p:cBhvr>
                                      <p:rCtr x="33932" y="22037"/>
                                    </p:animMotion>
                                  </p:childTnLst>
                                </p:cTn>
                              </p:par>
                            </p:childTnLst>
                          </p:cTn>
                        </p:par>
                        <p:par>
                          <p:cTn id="280" fill="hold">
                            <p:stCondLst>
                              <p:cond delay="6000"/>
                            </p:stCondLst>
                            <p:childTnLst>
                              <p:par>
                                <p:cTn id="281" presetID="0" presetClass="path" presetSubtype="0" accel="50000" decel="50000" fill="hold" nodeType="afterEffect">
                                  <p:stCondLst>
                                    <p:cond delay="0"/>
                                  </p:stCondLst>
                                  <p:childTnLst>
                                    <p:animMotion origin="layout" path="M 0.01341 -0.05255 L 0.15508 0.33495 " pathEditMode="relative" ptsTypes="AA">
                                      <p:cBhvr>
                                        <p:cTn id="282" dur="500" fill="hold"/>
                                        <p:tgtEl>
                                          <p:spTgt spid="6"/>
                                        </p:tgtEl>
                                        <p:attrNameLst>
                                          <p:attrName>ppt_x</p:attrName>
                                          <p:attrName>ppt_y</p:attrName>
                                        </p:attrNameLst>
                                      </p:cBhvr>
                                    </p:animMotion>
                                  </p:childTnLst>
                                </p:cTn>
                              </p:par>
                              <p:par>
                                <p:cTn id="283" presetID="0" presetClass="path" presetSubtype="0" accel="50000" decel="50000" fill="hold" nodeType="withEffect">
                                  <p:stCondLst>
                                    <p:cond delay="0"/>
                                  </p:stCondLst>
                                  <p:childTnLst>
                                    <p:animMotion origin="layout" path="M 0.00118 -0.0051 L 0.16589 0.12129 " pathEditMode="relative" ptsTypes="AA">
                                      <p:cBhvr>
                                        <p:cTn id="284" dur="500" fill="hold"/>
                                        <p:tgtEl>
                                          <p:spTgt spid="42"/>
                                        </p:tgtEl>
                                        <p:attrNameLst>
                                          <p:attrName>ppt_x</p:attrName>
                                          <p:attrName>ppt_y</p:attrName>
                                        </p:attrNameLst>
                                      </p:cBhvr>
                                    </p:animMotion>
                                  </p:childTnLst>
                                </p:cTn>
                              </p:par>
                            </p:childTnLst>
                          </p:cTn>
                        </p:par>
                        <p:par>
                          <p:cTn id="285" fill="hold">
                            <p:stCondLst>
                              <p:cond delay="6500"/>
                            </p:stCondLst>
                            <p:childTnLst>
                              <p:par>
                                <p:cTn id="286" presetID="0" presetClass="path" presetSubtype="0" accel="50000" decel="50000" fill="hold" nodeType="afterEffect">
                                  <p:stCondLst>
                                    <p:cond delay="0"/>
                                  </p:stCondLst>
                                  <p:childTnLst>
                                    <p:animMotion origin="layout" path="M -0.06823 -0.04953 L 0.07682 0.10718 " pathEditMode="relative" rAng="0" ptsTypes="AA">
                                      <p:cBhvr>
                                        <p:cTn id="287" dur="500" fill="hold"/>
                                        <p:tgtEl>
                                          <p:spTgt spid="15"/>
                                        </p:tgtEl>
                                        <p:attrNameLst>
                                          <p:attrName>ppt_x</p:attrName>
                                          <p:attrName>ppt_y</p:attrName>
                                        </p:attrNameLst>
                                      </p:cBhvr>
                                      <p:rCtr x="7253" y="7824"/>
                                    </p:animMotion>
                                  </p:childTnLst>
                                </p:cTn>
                              </p:par>
                              <p:par>
                                <p:cTn id="288" presetID="0" presetClass="path" presetSubtype="0" accel="50000" decel="50000" fill="hold" nodeType="withEffect">
                                  <p:stCondLst>
                                    <p:cond delay="0"/>
                                  </p:stCondLst>
                                  <p:childTnLst>
                                    <p:animMotion origin="layout" path="M 0.00195 0.02777 L 0.11654 0.17546 " pathEditMode="relative" rAng="0" ptsTypes="AA">
                                      <p:cBhvr>
                                        <p:cTn id="289" dur="500" fill="hold"/>
                                        <p:tgtEl>
                                          <p:spTgt spid="3"/>
                                        </p:tgtEl>
                                        <p:attrNameLst>
                                          <p:attrName>ppt_x</p:attrName>
                                          <p:attrName>ppt_y</p:attrName>
                                        </p:attrNameLst>
                                      </p:cBhvr>
                                      <p:rCtr x="5729" y="7384"/>
                                    </p:animMotion>
                                  </p:childTnLst>
                                </p:cTn>
                              </p:par>
                            </p:childTnLst>
                          </p:cTn>
                        </p:par>
                        <p:par>
                          <p:cTn id="290" fill="hold">
                            <p:stCondLst>
                              <p:cond delay="7000"/>
                            </p:stCondLst>
                            <p:childTnLst>
                              <p:par>
                                <p:cTn id="291" presetID="0" presetClass="path" presetSubtype="0" accel="50000" decel="50000" fill="hold" nodeType="afterEffect">
                                  <p:stCondLst>
                                    <p:cond delay="0"/>
                                  </p:stCondLst>
                                  <p:childTnLst>
                                    <p:animMotion origin="layout" path="M 0.00573 -0.06412 L -0.15039 0.24189 " pathEditMode="relative" rAng="0" ptsTypes="AA">
                                      <p:cBhvr>
                                        <p:cTn id="292" dur="500" fill="hold"/>
                                        <p:tgtEl>
                                          <p:spTgt spid="5"/>
                                        </p:tgtEl>
                                        <p:attrNameLst>
                                          <p:attrName>ppt_x</p:attrName>
                                          <p:attrName>ppt_y</p:attrName>
                                        </p:attrNameLst>
                                      </p:cBhvr>
                                      <p:rCtr x="-7813" y="15301"/>
                                    </p:animMotion>
                                  </p:childTnLst>
                                </p:cTn>
                              </p:par>
                            </p:childTnLst>
                          </p:cTn>
                        </p:par>
                        <p:par>
                          <p:cTn id="293" fill="hold">
                            <p:stCondLst>
                              <p:cond delay="7500"/>
                            </p:stCondLst>
                            <p:childTnLst>
                              <p:par>
                                <p:cTn id="294" presetID="0" presetClass="path" presetSubtype="0" accel="50000" decel="50000" fill="hold" nodeType="afterEffect">
                                  <p:stCondLst>
                                    <p:cond delay="0"/>
                                  </p:stCondLst>
                                  <p:childTnLst>
                                    <p:animMotion origin="layout" path="M -0.00052 0.00486 L -0.40521 0.28704 " pathEditMode="relative" ptsTypes="AA">
                                      <p:cBhvr>
                                        <p:cTn id="295" dur="500" fill="hold"/>
                                        <p:tgtEl>
                                          <p:spTgt spid="55"/>
                                        </p:tgtEl>
                                        <p:attrNameLst>
                                          <p:attrName>ppt_x</p:attrName>
                                          <p:attrName>ppt_y</p:attrName>
                                        </p:attrNameLst>
                                      </p:cBhvr>
                                    </p:animMotion>
                                  </p:childTnLst>
                                </p:cTn>
                              </p:par>
                              <p:par>
                                <p:cTn id="296" presetID="0" presetClass="path" presetSubtype="0" accel="50000" decel="50000" fill="hold" nodeType="withEffect">
                                  <p:stCondLst>
                                    <p:cond delay="0"/>
                                  </p:stCondLst>
                                  <p:childTnLst>
                                    <p:animMotion origin="layout" path="M 0.00235 -0.01922 L -0.52487 0.06157 " pathEditMode="relative" rAng="0" ptsTypes="AA">
                                      <p:cBhvr>
                                        <p:cTn id="297" dur="500" fill="hold"/>
                                        <p:tgtEl>
                                          <p:spTgt spid="49"/>
                                        </p:tgtEl>
                                        <p:attrNameLst>
                                          <p:attrName>ppt_x</p:attrName>
                                          <p:attrName>ppt_y</p:attrName>
                                        </p:attrNameLst>
                                      </p:cBhvr>
                                      <p:rCtr x="-25521" y="5440"/>
                                    </p:animMotion>
                                  </p:childTnLst>
                                </p:cTn>
                              </p:par>
                            </p:childTnLst>
                          </p:cTn>
                        </p:par>
                        <p:par>
                          <p:cTn id="298" fill="hold">
                            <p:stCondLst>
                              <p:cond delay="8000"/>
                            </p:stCondLst>
                            <p:childTnLst>
                              <p:par>
                                <p:cTn id="299" presetID="0" presetClass="path" presetSubtype="0" accel="50000" decel="50000" fill="hold" nodeType="afterEffect">
                                  <p:stCondLst>
                                    <p:cond delay="0"/>
                                  </p:stCondLst>
                                  <p:childTnLst>
                                    <p:animMotion origin="layout" path="M 0.04167 -0.0007 L -0.41432 0.28727 " pathEditMode="relative" rAng="0" ptsTypes="AA">
                                      <p:cBhvr>
                                        <p:cTn id="300" dur="500" fill="hold"/>
                                        <p:tgtEl>
                                          <p:spTgt spid="54"/>
                                        </p:tgtEl>
                                        <p:attrNameLst>
                                          <p:attrName>ppt_x</p:attrName>
                                          <p:attrName>ppt_y</p:attrName>
                                        </p:attrNameLst>
                                      </p:cBhvr>
                                      <p:rCtr x="-22799" y="14398"/>
                                    </p:animMotion>
                                  </p:childTnLst>
                                </p:cTn>
                              </p:par>
                              <p:par>
                                <p:cTn id="301" presetID="0" presetClass="path" presetSubtype="0" accel="50000" decel="50000" fill="hold" nodeType="withEffect">
                                  <p:stCondLst>
                                    <p:cond delay="0"/>
                                  </p:stCondLst>
                                  <p:childTnLst>
                                    <p:animMotion origin="layout" path="M -0.00026 -0.0051 L -0.40677 0.16134 " pathEditMode="relative" rAng="0" ptsTypes="AA">
                                      <p:cBhvr>
                                        <p:cTn id="302" dur="500" fill="hold"/>
                                        <p:tgtEl>
                                          <p:spTgt spid="57"/>
                                        </p:tgtEl>
                                        <p:attrNameLst>
                                          <p:attrName>ppt_x</p:attrName>
                                          <p:attrName>ppt_y</p:attrName>
                                        </p:attrNameLst>
                                      </p:cBhvr>
                                      <p:rCtr x="-20638" y="8171"/>
                                    </p:animMotion>
                                  </p:childTnLst>
                                </p:cTn>
                              </p:par>
                            </p:childTnLst>
                          </p:cTn>
                        </p:par>
                        <p:par>
                          <p:cTn id="303" fill="hold">
                            <p:stCondLst>
                              <p:cond delay="8500"/>
                            </p:stCondLst>
                            <p:childTnLst>
                              <p:par>
                                <p:cTn id="304" presetID="0" presetClass="path" presetSubtype="0" accel="50000" decel="50000" fill="hold" nodeType="afterEffect">
                                  <p:stCondLst>
                                    <p:cond delay="0"/>
                                  </p:stCondLst>
                                  <p:childTnLst>
                                    <p:animMotion origin="layout" path="M 0.01003 -0.00047 L -0.10547 0.13727 " pathEditMode="relative" ptsTypes="AA">
                                      <p:cBhvr>
                                        <p:cTn id="305" dur="500" fill="hold"/>
                                        <p:tgtEl>
                                          <p:spTgt spid="52"/>
                                        </p:tgtEl>
                                        <p:attrNameLst>
                                          <p:attrName>ppt_x</p:attrName>
                                          <p:attrName>ppt_y</p:attrName>
                                        </p:attrNameLst>
                                      </p:cBhvr>
                                    </p:animMotion>
                                  </p:childTnLst>
                                </p:cTn>
                              </p:par>
                            </p:childTnLst>
                          </p:cTn>
                        </p:par>
                        <p:par>
                          <p:cTn id="306" fill="hold">
                            <p:stCondLst>
                              <p:cond delay="9000"/>
                            </p:stCondLst>
                            <p:childTnLst>
                              <p:par>
                                <p:cTn id="307" presetID="0" presetClass="path" presetSubtype="0" accel="50000" decel="50000" fill="hold" nodeType="afterEffect">
                                  <p:stCondLst>
                                    <p:cond delay="0"/>
                                  </p:stCondLst>
                                  <p:childTnLst>
                                    <p:animMotion origin="layout" path="M 0.0069 0.0007 L 0.18959 0.12639 " pathEditMode="relative" ptsTypes="AA">
                                      <p:cBhvr>
                                        <p:cTn id="308" dur="500" fill="hold"/>
                                        <p:tgtEl>
                                          <p:spTgt spid="56"/>
                                        </p:tgtEl>
                                        <p:attrNameLst>
                                          <p:attrName>ppt_x</p:attrName>
                                          <p:attrName>ppt_y</p:attrName>
                                        </p:attrNameLst>
                                      </p:cBhvr>
                                    </p:animMotion>
                                  </p:childTnLst>
                                </p:cTn>
                              </p:par>
                            </p:childTnLst>
                          </p:cTn>
                        </p:par>
                        <p:par>
                          <p:cTn id="309" fill="hold">
                            <p:stCondLst>
                              <p:cond delay="9500"/>
                            </p:stCondLst>
                            <p:childTnLst>
                              <p:par>
                                <p:cTn id="310" presetID="0" presetClass="path" presetSubtype="0" accel="50000" decel="50000" fill="hold" nodeType="afterEffect">
                                  <p:stCondLst>
                                    <p:cond delay="0"/>
                                  </p:stCondLst>
                                  <p:childTnLst>
                                    <p:animMotion origin="layout" path="M 0.03008 0.00949 L 0.12826 0.19629 " pathEditMode="relative" rAng="0" ptsTypes="AA">
                                      <p:cBhvr>
                                        <p:cTn id="311" dur="500" fill="hold"/>
                                        <p:tgtEl>
                                          <p:spTgt spid="59"/>
                                        </p:tgtEl>
                                        <p:attrNameLst>
                                          <p:attrName>ppt_x</p:attrName>
                                          <p:attrName>ppt_y</p:attrName>
                                        </p:attrNameLst>
                                      </p:cBhvr>
                                      <p:rCtr x="4909" y="9329"/>
                                    </p:animMotion>
                                  </p:childTnLst>
                                </p:cTn>
                              </p:par>
                              <p:par>
                                <p:cTn id="312" presetID="0" presetClass="path" presetSubtype="0" accel="50000" decel="50000" fill="hold" nodeType="withEffect">
                                  <p:stCondLst>
                                    <p:cond delay="0"/>
                                  </p:stCondLst>
                                  <p:childTnLst>
                                    <p:animMotion origin="layout" path="M -0.00183 0.01504 L -0.32552 0.31875 " pathEditMode="relative" rAng="0" ptsTypes="AA">
                                      <p:cBhvr>
                                        <p:cTn id="313" dur="500" fill="hold"/>
                                        <p:tgtEl>
                                          <p:spTgt spid="58"/>
                                        </p:tgtEl>
                                        <p:attrNameLst>
                                          <p:attrName>ppt_x</p:attrName>
                                          <p:attrName>ppt_y</p:attrName>
                                        </p:attrNameLst>
                                      </p:cBhvr>
                                      <p:rCtr x="-16185" y="15185"/>
                                    </p:animMotion>
                                  </p:childTnLst>
                                </p:cTn>
                              </p:par>
                              <p:par>
                                <p:cTn id="314" presetID="0" presetClass="path" presetSubtype="0" accel="50000" decel="50000" fill="hold" nodeType="withEffect">
                                  <p:stCondLst>
                                    <p:cond delay="0"/>
                                  </p:stCondLst>
                                  <p:childTnLst>
                                    <p:animMotion origin="layout" path="M -0.00807 -0.00301 L 0.3043 0.02407 " pathEditMode="relative" ptsTypes="AA">
                                      <p:cBhvr>
                                        <p:cTn id="315" dur="500" fill="hold"/>
                                        <p:tgtEl>
                                          <p:spTgt spid="51"/>
                                        </p:tgtEl>
                                        <p:attrNameLst>
                                          <p:attrName>ppt_x</p:attrName>
                                          <p:attrName>ppt_y</p:attrName>
                                        </p:attrNameLst>
                                      </p:cBhvr>
                                    </p:animMotion>
                                  </p:childTnLst>
                                </p:cTn>
                              </p:par>
                              <p:par>
                                <p:cTn id="316" presetID="0" presetClass="path" presetSubtype="0" accel="50000" decel="50000" fill="hold" nodeType="withEffect">
                                  <p:stCondLst>
                                    <p:cond delay="0"/>
                                  </p:stCondLst>
                                  <p:childTnLst>
                                    <p:animMotion origin="layout" path="M -0.00625 -0.04352 L -0.14674 -0.19097 " pathEditMode="relative" ptsTypes="AA">
                                      <p:cBhvr>
                                        <p:cTn id="317" dur="500" fill="hold"/>
                                        <p:tgtEl>
                                          <p:spTgt spid="73"/>
                                        </p:tgtEl>
                                        <p:attrNameLst>
                                          <p:attrName>ppt_x</p:attrName>
                                          <p:attrName>ppt_y</p:attrName>
                                        </p:attrNameLst>
                                      </p:cBhvr>
                                    </p:animMotion>
                                  </p:childTnLst>
                                </p:cTn>
                              </p:par>
                              <p:par>
                                <p:cTn id="318" presetID="0" presetClass="path" presetSubtype="0" accel="50000" decel="50000" fill="hold" nodeType="withEffect">
                                  <p:stCondLst>
                                    <p:cond delay="0"/>
                                  </p:stCondLst>
                                  <p:childTnLst>
                                    <p:animMotion origin="layout" path="M -0.00638 -0.01227 L 0.18255 0.01805 " pathEditMode="relative" rAng="0" ptsTypes="AA">
                                      <p:cBhvr>
                                        <p:cTn id="319" dur="500" fill="hold"/>
                                        <p:tgtEl>
                                          <p:spTgt spid="74"/>
                                        </p:tgtEl>
                                        <p:attrNameLst>
                                          <p:attrName>ppt_x</p:attrName>
                                          <p:attrName>ppt_y</p:attrName>
                                        </p:attrNameLst>
                                      </p:cBhvr>
                                      <p:rCtr x="9440"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648200" y="0"/>
            <a:ext cx="4495800" cy="6858000"/>
          </a:xfrm>
          <a:prstGeom prst="rect">
            <a:avLst/>
          </a:prstGeom>
          <a:gradFill flip="none" rotWithShape="1">
            <a:gsLst>
              <a:gs pos="0">
                <a:schemeClr val="accent1">
                  <a:shade val="51000"/>
                  <a:satMod val="130000"/>
                  <a:alpha val="72000"/>
                </a:schemeClr>
              </a:gs>
              <a:gs pos="80000">
                <a:schemeClr val="accent1">
                  <a:shade val="93000"/>
                  <a:satMod val="130000"/>
                  <a:alpha val="72000"/>
                </a:schemeClr>
              </a:gs>
              <a:gs pos="100000">
                <a:schemeClr val="accent1">
                  <a:shade val="94000"/>
                  <a:satMod val="135000"/>
                  <a:alpha val="7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0816" tIns="45408" rIns="90816" bIns="45408" rtlCol="0" anchor="ctr"/>
          <a:lstStyle/>
          <a:p>
            <a:pPr algn="ctr" defTabSz="680275"/>
            <a:endParaRPr lang="en-US" sz="1400" dirty="0">
              <a:solidFill>
                <a:prstClr val="white"/>
              </a:solidFill>
            </a:endParaRPr>
          </a:p>
        </p:txBody>
      </p:sp>
      <p:sp>
        <p:nvSpPr>
          <p:cNvPr id="5" name="Title 1"/>
          <p:cNvSpPr>
            <a:spLocks noGrp="1"/>
          </p:cNvSpPr>
          <p:nvPr>
            <p:ph type="title"/>
          </p:nvPr>
        </p:nvSpPr>
        <p:spPr>
          <a:xfrm>
            <a:off x="4876800" y="0"/>
            <a:ext cx="3962400" cy="1143000"/>
          </a:xfrm>
        </p:spPr>
        <p:txBody>
          <a:bodyPr>
            <a:noAutofit/>
          </a:bodyPr>
          <a:lstStyle/>
          <a:p>
            <a:pPr algn="ctr">
              <a:lnSpc>
                <a:spcPts val="4000"/>
              </a:lnSpc>
              <a:spcBef>
                <a:spcPts val="0"/>
              </a:spcBef>
            </a:pPr>
            <a:r>
              <a:rPr lang="zh-TW" altLang="en-US" sz="2800" b="1" cap="all" dirty="0">
                <a:ln w="3175">
                  <a:noFill/>
                </a:ln>
                <a:solidFill>
                  <a:schemeClr val="bg1"/>
                </a:solidFill>
                <a:latin typeface="微軟正黑體" panose="020B0604030504040204" pitchFamily="34" charset="-120"/>
                <a:ea typeface="微軟正黑體" panose="020B0604030504040204" pitchFamily="34" charset="-120"/>
              </a:rPr>
              <a:t>敬請期待</a:t>
            </a:r>
            <a:r>
              <a:rPr lang="en-US" sz="2800" b="1" cap="all" dirty="0" smtClean="0">
                <a:ln w="3175">
                  <a:noFill/>
                </a:ln>
                <a:solidFill>
                  <a:schemeClr val="bg1"/>
                </a:solidFill>
                <a:latin typeface="微軟正黑體" panose="020B0604030504040204" pitchFamily="34" charset="-120"/>
                <a:ea typeface="微軟正黑體" panose="020B0604030504040204" pitchFamily="34" charset="-120"/>
              </a:rPr>
              <a:t>...</a:t>
            </a:r>
            <a:endParaRPr lang="en-US" sz="2800" b="1" cap="all" dirty="0">
              <a:ln w="3175">
                <a:noFill/>
              </a:ln>
              <a:solidFill>
                <a:schemeClr val="bg1"/>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4876800" y="1092458"/>
            <a:ext cx="4114800" cy="5578448"/>
          </a:xfrm>
          <a:prstGeom prst="rect">
            <a:avLst/>
          </a:prstGeom>
        </p:spPr>
        <p:txBody>
          <a:bodyPr wrap="square" lIns="68111" tIns="34289" rIns="68111" bIns="34289">
            <a:spAutoFit/>
          </a:bodyPr>
          <a:lstStyle/>
          <a:p>
            <a:pPr marL="340112" indent="-340112" defTabSz="680479">
              <a:spcAft>
                <a:spcPts val="600"/>
              </a:spcAft>
              <a:buFont typeface="Arial" panose="020B0604020202020204" pitchFamily="34" charset="0"/>
              <a:buChar char="•"/>
            </a:pPr>
            <a:r>
              <a:rPr lang="zh-TW" altLang="en-US" sz="2600" b="1" dirty="0">
                <a:solidFill>
                  <a:prstClr val="white"/>
                </a:solidFill>
                <a:latin typeface="微軟正黑體" panose="020B0604030504040204" pitchFamily="34" charset="-120"/>
                <a:ea typeface="微軟正黑體" panose="020B0604030504040204" pitchFamily="34" charset="-120"/>
              </a:rPr>
              <a:t>增加消費者見證影片</a:t>
            </a:r>
            <a:endParaRPr lang="en-US" altLang="zh-TW" sz="2600" b="1" dirty="0">
              <a:solidFill>
                <a:prstClr val="white"/>
              </a:solidFill>
              <a:latin typeface="微軟正黑體" panose="020B0604030504040204" pitchFamily="34" charset="-120"/>
              <a:ea typeface="微軟正黑體" panose="020B0604030504040204" pitchFamily="34" charset="-120"/>
            </a:endParaRPr>
          </a:p>
          <a:p>
            <a:pPr marL="340112" indent="-340112" defTabSz="680479">
              <a:spcAft>
                <a:spcPts val="600"/>
              </a:spcAft>
              <a:buFont typeface="Arial" panose="020B0604020202020204" pitchFamily="34" charset="0"/>
              <a:buChar char="•"/>
            </a:pPr>
            <a:r>
              <a:rPr lang="zh-TW" altLang="en-US" sz="2600" b="1" dirty="0">
                <a:solidFill>
                  <a:prstClr val="white"/>
                </a:solidFill>
                <a:latin typeface="微軟正黑體" panose="020B0604030504040204" pitchFamily="34" charset="-120"/>
                <a:ea typeface="微軟正黑體" panose="020B0604030504040204" pitchFamily="34" charset="-120"/>
              </a:rPr>
              <a:t>根據購物年金卓越成員的消費，增加更多精選夥伴商店</a:t>
            </a:r>
            <a:endParaRPr lang="en-US" altLang="zh-TW" sz="2600" b="1" dirty="0">
              <a:solidFill>
                <a:prstClr val="white"/>
              </a:solidFill>
              <a:latin typeface="微軟正黑體" panose="020B0604030504040204" pitchFamily="34" charset="-120"/>
              <a:ea typeface="微軟正黑體" panose="020B0604030504040204" pitchFamily="34" charset="-120"/>
            </a:endParaRPr>
          </a:p>
          <a:p>
            <a:pPr marL="340112" indent="-340112" defTabSz="680479">
              <a:spcAft>
                <a:spcPts val="600"/>
              </a:spcAft>
              <a:buFont typeface="Arial" panose="020B0604020202020204" pitchFamily="34" charset="0"/>
              <a:buChar char="•"/>
            </a:pPr>
            <a:r>
              <a:rPr lang="zh-TW" altLang="en-US" sz="2600" b="1" dirty="0">
                <a:solidFill>
                  <a:prstClr val="white"/>
                </a:solidFill>
                <a:latin typeface="微軟正黑體" panose="020B0604030504040204" pitchFamily="34" charset="-120"/>
                <a:ea typeface="微軟正黑體" panose="020B0604030504040204" pitchFamily="34" charset="-120"/>
              </a:rPr>
              <a:t>個人化拖放式購物清單，可拖放根據購物年金評量所推薦的產品</a:t>
            </a:r>
          </a:p>
          <a:p>
            <a:pPr marL="340112" indent="-340112" defTabSz="680479">
              <a:spcAft>
                <a:spcPts val="600"/>
              </a:spcAft>
              <a:buFont typeface="Arial" panose="020B0604020202020204" pitchFamily="34" charset="0"/>
              <a:buChar char="•"/>
            </a:pPr>
            <a:r>
              <a:rPr lang="zh-TW" altLang="en-US" sz="2600" b="1" dirty="0">
                <a:solidFill>
                  <a:prstClr val="white"/>
                </a:solidFill>
                <a:latin typeface="微軟正黑體" panose="020B0604030504040204" pitchFamily="34" charset="-120"/>
                <a:ea typeface="微軟正黑體" panose="020B0604030504040204" pitchFamily="34" charset="-120"/>
              </a:rPr>
              <a:t>每個推薦的產品將有三個選擇。 第一是美安台灣獨家品牌，第二和三將是受歡迎的品牌</a:t>
            </a:r>
          </a:p>
          <a:p>
            <a:pPr marL="340112" indent="-340112" defTabSz="680479">
              <a:spcAft>
                <a:spcPts val="600"/>
              </a:spcAft>
              <a:buFont typeface="Arial" panose="020B0604020202020204" pitchFamily="34" charset="0"/>
              <a:buChar char="•"/>
            </a:pPr>
            <a:r>
              <a:rPr lang="zh-TW" altLang="en-US" sz="2600" b="1" dirty="0">
                <a:solidFill>
                  <a:prstClr val="white"/>
                </a:solidFill>
                <a:latin typeface="微軟正黑體" panose="020B0604030504040204" pitchFamily="34" charset="-120"/>
                <a:ea typeface="微軟正黑體" panose="020B0604030504040204" pitchFamily="34" charset="-120"/>
              </a:rPr>
              <a:t>特殊場合和假期的年度</a:t>
            </a:r>
            <a:r>
              <a:rPr lang="zh-TW" altLang="en-US" sz="2600" b="1" dirty="0" smtClean="0">
                <a:solidFill>
                  <a:prstClr val="white"/>
                </a:solidFill>
                <a:latin typeface="微軟正黑體" panose="020B0604030504040204" pitchFamily="34" charset="-120"/>
                <a:ea typeface="微軟正黑體" panose="020B0604030504040204" pitchFamily="34" charset="-120"/>
              </a:rPr>
              <a:t>消費通知</a:t>
            </a:r>
            <a:endParaRPr lang="zh-TW" altLang="en-US" sz="2600" b="1" dirty="0">
              <a:solidFill>
                <a:prstClr val="white"/>
              </a:solidFill>
              <a:latin typeface="微軟正黑體" panose="020B0604030504040204" pitchFamily="34" charset="-120"/>
              <a:ea typeface="微軟正黑體" panose="020B0604030504040204" pitchFamily="34" charset="-120"/>
            </a:endParaRPr>
          </a:p>
        </p:txBody>
      </p:sp>
      <p:cxnSp>
        <p:nvCxnSpPr>
          <p:cNvPr id="7" name="Straight Connector 6"/>
          <p:cNvCxnSpPr/>
          <p:nvPr/>
        </p:nvCxnSpPr>
        <p:spPr>
          <a:xfrm>
            <a:off x="5072054" y="990600"/>
            <a:ext cx="37842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18655" y="2717800"/>
            <a:ext cx="3962400" cy="1143000"/>
          </a:xfrm>
          <a:prstGeom prst="rect">
            <a:avLst/>
          </a:prstGeom>
        </p:spPr>
        <p:txBody>
          <a:bodyPr vert="horz" lIns="68094" tIns="34289" rIns="68094" bIns="34289" rtlCol="0" anchor="ctr">
            <a:noAutofit/>
          </a:bodyPr>
          <a:lstStyle>
            <a:lvl1pPr algn="l" defTabSz="685562"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000"/>
              </a:lnSpc>
              <a:spcBef>
                <a:spcPts val="0"/>
              </a:spcBef>
            </a:pPr>
            <a:r>
              <a:rPr lang="en-US" altLang="zh-TW" sz="4000" b="1" cap="all" dirty="0">
                <a:ln w="3175">
                  <a:noFill/>
                </a:ln>
                <a:solidFill>
                  <a:schemeClr val="bg1"/>
                </a:solidFill>
                <a:latin typeface="微軟正黑體" panose="020B0604030504040204" pitchFamily="34" charset="-120"/>
                <a:ea typeface="微軟正黑體" panose="020B0604030504040204" pitchFamily="34" charset="-120"/>
              </a:rPr>
              <a:t>2017</a:t>
            </a:r>
            <a:r>
              <a:rPr lang="zh-TW" altLang="en-US" sz="4000" b="1" cap="all" dirty="0">
                <a:ln w="3175">
                  <a:noFill/>
                </a:ln>
                <a:solidFill>
                  <a:schemeClr val="bg1"/>
                </a:solidFill>
                <a:latin typeface="微軟正黑體" panose="020B0604030504040204" pitchFamily="34" charset="-120"/>
                <a:ea typeface="微軟正黑體" panose="020B0604030504040204" pitchFamily="34" charset="-120"/>
              </a:rPr>
              <a:t>年購物年金將更進步</a:t>
            </a:r>
            <a:endParaRPr lang="en-US" altLang="zh-TW" sz="4000" b="1" cap="all" dirty="0">
              <a:ln w="3175">
                <a:noFill/>
              </a:ln>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3705349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29" t="9592" r="729" b="21102"/>
          <a:stretch/>
        </p:blipFill>
        <p:spPr>
          <a:xfrm>
            <a:off x="0" y="0"/>
            <a:ext cx="9141714" cy="6858000"/>
          </a:xfrm>
          <a:prstGeom prst="rect">
            <a:avLst/>
          </a:prstGeom>
        </p:spPr>
      </p:pic>
      <p:sp>
        <p:nvSpPr>
          <p:cNvPr id="3" name="Rectangle 2"/>
          <p:cNvSpPr/>
          <p:nvPr/>
        </p:nvSpPr>
        <p:spPr>
          <a:xfrm>
            <a:off x="0" y="1604865"/>
            <a:ext cx="9144000" cy="3694923"/>
          </a:xfrm>
          <a:prstGeom prst="rect">
            <a:avLst/>
          </a:prstGeom>
          <a:solidFill>
            <a:srgbClr val="2D98C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35" tIns="34289" rIns="68135" bIns="34289" rtlCol="0" anchor="ctr"/>
          <a:lstStyle/>
          <a:p>
            <a:pPr algn="ctr" defTabSz="680751"/>
            <a:endParaRPr lang="en-US" sz="3300" dirty="0">
              <a:solidFill>
                <a:prstClr val="white"/>
              </a:solidFill>
            </a:endParaRPr>
          </a:p>
          <a:p>
            <a:pPr algn="ctr" defTabSz="680751"/>
            <a:endParaRPr lang="en-US" sz="3300" dirty="0">
              <a:solidFill>
                <a:prstClr val="white"/>
              </a:solidFill>
            </a:endParaRPr>
          </a:p>
          <a:p>
            <a:pPr algn="ctr" defTabSz="680751"/>
            <a:r>
              <a:rPr lang="zh-TW" altLang="en-US" sz="4000" b="1" dirty="0">
                <a:solidFill>
                  <a:prstClr val="white"/>
                </a:solidFill>
                <a:latin typeface="微軟正黑體" panose="020B0604030504040204" pitchFamily="34" charset="-120"/>
                <a:ea typeface="微軟正黑體" panose="020B0604030504040204" pitchFamily="34" charset="-120"/>
              </a:rPr>
              <a:t>購物年金的未來亮眼</a:t>
            </a:r>
            <a:endParaRPr lang="en-US" altLang="zh-TW" sz="4000" b="1" dirty="0">
              <a:solidFill>
                <a:prstClr val="white"/>
              </a:solidFill>
              <a:latin typeface="微軟正黑體" panose="020B0604030504040204" pitchFamily="34" charset="-120"/>
              <a:ea typeface="微軟正黑體" panose="020B0604030504040204" pitchFamily="34" charset="-120"/>
            </a:endParaRPr>
          </a:p>
          <a:p>
            <a:pPr algn="ctr" defTabSz="680751"/>
            <a:endParaRPr lang="en-US" sz="3300" dirty="0">
              <a:solidFill>
                <a:prstClr val="white"/>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872" y="1676400"/>
            <a:ext cx="1247970" cy="1663960"/>
          </a:xfrm>
          <a:prstGeom prst="rect">
            <a:avLst/>
          </a:prstGeom>
        </p:spPr>
      </p:pic>
      <p:sp>
        <p:nvSpPr>
          <p:cNvPr id="4" name="TextBox 3"/>
          <p:cNvSpPr txBox="1"/>
          <p:nvPr/>
        </p:nvSpPr>
        <p:spPr>
          <a:xfrm>
            <a:off x="838200" y="4445000"/>
            <a:ext cx="7401793" cy="1199731"/>
          </a:xfrm>
          <a:prstGeom prst="rect">
            <a:avLst/>
          </a:prstGeom>
          <a:noFill/>
        </p:spPr>
        <p:txBody>
          <a:bodyPr wrap="none" lIns="90848" tIns="45424" rIns="90848" bIns="45424" rtlCol="0">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我們要做好身為超連鎖</a:t>
            </a:r>
            <a:r>
              <a:rPr lang="en-US" altLang="zh-TW" sz="3600" b="1" baseline="30000" dirty="0">
                <a:solidFill>
                  <a:schemeClr val="bg1"/>
                </a:solidFill>
                <a:latin typeface="微軟正黑體" panose="020B0604030504040204" pitchFamily="34" charset="-120"/>
                <a:ea typeface="微軟正黑體" panose="020B0604030504040204" pitchFamily="34" charset="-120"/>
              </a:rPr>
              <a:t>®</a:t>
            </a:r>
            <a:r>
              <a:rPr lang="zh-TW" altLang="en-US" sz="3600" b="1" dirty="0">
                <a:solidFill>
                  <a:schemeClr val="bg1"/>
                </a:solidFill>
                <a:latin typeface="微軟正黑體" panose="020B0604030504040204" pitchFamily="34" charset="-120"/>
                <a:ea typeface="微軟正黑體" panose="020B0604030504040204" pitchFamily="34" charset="-120"/>
              </a:rPr>
              <a:t>店主應做的</a:t>
            </a:r>
            <a:endParaRPr lang="en-US" altLang="zh-TW" sz="3600" b="1" dirty="0">
              <a:solidFill>
                <a:schemeClr val="bg1"/>
              </a:solidFill>
              <a:latin typeface="微軟正黑體" panose="020B0604030504040204" pitchFamily="34" charset="-120"/>
              <a:ea typeface="微軟正黑體" panose="020B0604030504040204" pitchFamily="34" charset="-120"/>
            </a:endParaRPr>
          </a:p>
          <a:p>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51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9520"/>
          <a:stretch/>
        </p:blipFill>
        <p:spPr>
          <a:xfrm>
            <a:off x="2173625" y="0"/>
            <a:ext cx="6970395" cy="6858000"/>
          </a:xfrm>
          <a:prstGeom prst="rect">
            <a:avLst/>
          </a:prstGeom>
        </p:spPr>
      </p:pic>
      <p:sp>
        <p:nvSpPr>
          <p:cNvPr id="6" name="Rectangle 5"/>
          <p:cNvSpPr/>
          <p:nvPr/>
        </p:nvSpPr>
        <p:spPr>
          <a:xfrm>
            <a:off x="0" y="0"/>
            <a:ext cx="6172200" cy="6858000"/>
          </a:xfrm>
          <a:prstGeom prst="rect">
            <a:avLst/>
          </a:prstGeom>
          <a:gradFill flip="none" rotWithShape="1">
            <a:gsLst>
              <a:gs pos="33000">
                <a:schemeClr val="tx1"/>
              </a:gs>
              <a:gs pos="80000">
                <a:schemeClr val="tx1">
                  <a:alpha val="50000"/>
                  <a:lumMod val="0"/>
                </a:schemeClr>
              </a:gs>
              <a:gs pos="100000">
                <a:schemeClr val="tx1">
                  <a:lumMod val="8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159" tIns="34289" rIns="68159" bIns="34289" rtlCol="0" anchor="ctr"/>
          <a:lstStyle/>
          <a:p>
            <a:pPr algn="ctr" defTabSz="681023"/>
            <a:endParaRPr lang="en-US" sz="1400" dirty="0">
              <a:solidFill>
                <a:prstClr val="white"/>
              </a:solidFill>
            </a:endParaRPr>
          </a:p>
        </p:txBody>
      </p:sp>
      <p:sp>
        <p:nvSpPr>
          <p:cNvPr id="2" name="Title 1"/>
          <p:cNvSpPr>
            <a:spLocks noGrp="1"/>
          </p:cNvSpPr>
          <p:nvPr>
            <p:ph type="title"/>
          </p:nvPr>
        </p:nvSpPr>
        <p:spPr>
          <a:xfrm>
            <a:off x="271538" y="482601"/>
            <a:ext cx="4833873" cy="1325563"/>
          </a:xfrm>
          <a:ln>
            <a:solidFill>
              <a:schemeClr val="bg1"/>
            </a:solidFill>
          </a:ln>
        </p:spPr>
        <p:txBody>
          <a:bodyPr>
            <a:normAutofit/>
          </a:body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開始購物年金</a:t>
            </a:r>
            <a:r>
              <a:rPr lang="en-US" altLang="zh-TW" sz="3600" b="1" dirty="0">
                <a:solidFill>
                  <a:schemeClr val="bg1"/>
                </a:solidFill>
                <a:latin typeface="微軟正黑體" panose="020B0604030504040204" pitchFamily="34" charset="-120"/>
                <a:ea typeface="微軟正黑體" panose="020B0604030504040204" pitchFamily="34" charset="-120"/>
              </a:rPr>
              <a:t/>
            </a:r>
            <a:br>
              <a:rPr lang="en-US" altLang="zh-TW" sz="3600" b="1" dirty="0">
                <a:solidFill>
                  <a:schemeClr val="bg1"/>
                </a:solidFill>
                <a:latin typeface="微軟正黑體" panose="020B0604030504040204" pitchFamily="34" charset="-120"/>
                <a:ea typeface="微軟正黑體" panose="020B0604030504040204" pitchFamily="34" charset="-120"/>
              </a:rPr>
            </a:br>
            <a:r>
              <a:rPr lang="zh-TW" altLang="en-US" sz="3600" b="1" dirty="0">
                <a:solidFill>
                  <a:schemeClr val="bg1"/>
                </a:solidFill>
                <a:latin typeface="微軟正黑體" panose="020B0604030504040204" pitchFamily="34" charset="-120"/>
                <a:ea typeface="微軟正黑體" panose="020B0604030504040204" pitchFamily="34" charset="-120"/>
              </a:rPr>
              <a:t>創造</a:t>
            </a:r>
            <a:r>
              <a:rPr lang="zh-TW" altLang="en-US" sz="3600" b="1" dirty="0" smtClean="0">
                <a:solidFill>
                  <a:schemeClr val="bg1"/>
                </a:solidFill>
                <a:latin typeface="微軟正黑體" panose="020B0604030504040204" pitchFamily="34" charset="-120"/>
                <a:ea typeface="微軟正黑體" panose="020B0604030504040204" pitchFamily="34" charset="-120"/>
              </a:rPr>
              <a:t>我們自己的</a:t>
            </a:r>
            <a:r>
              <a:rPr lang="zh-TW" altLang="en-US" sz="3600" b="1" dirty="0">
                <a:solidFill>
                  <a:schemeClr val="bg1"/>
                </a:solidFill>
                <a:latin typeface="微軟正黑體" panose="020B0604030504040204" pitchFamily="34" charset="-120"/>
                <a:ea typeface="微軟正黑體" panose="020B0604030504040204" pitchFamily="34" charset="-120"/>
              </a:rPr>
              <a:t>經濟</a:t>
            </a:r>
            <a:endParaRPr lang="en-US" sz="3600" b="1" dirty="0">
              <a:solidFill>
                <a:schemeClr val="bg1"/>
              </a:solidFill>
            </a:endParaRPr>
          </a:p>
        </p:txBody>
      </p:sp>
      <p:sp>
        <p:nvSpPr>
          <p:cNvPr id="3" name="Content Placeholder 2"/>
          <p:cNvSpPr>
            <a:spLocks noGrp="1"/>
          </p:cNvSpPr>
          <p:nvPr>
            <p:ph idx="1"/>
          </p:nvPr>
        </p:nvSpPr>
        <p:spPr>
          <a:xfrm>
            <a:off x="271463" y="2206625"/>
            <a:ext cx="4572000" cy="4351339"/>
          </a:xfrm>
        </p:spPr>
        <p:txBody>
          <a:bodyPr>
            <a:normAutofit/>
          </a:bodyPr>
          <a:lstStyle/>
          <a:p>
            <a:pPr marL="261443" indent="-261443"/>
            <a:r>
              <a:rPr lang="zh-TW" altLang="en-US" sz="3200" b="1" dirty="0">
                <a:solidFill>
                  <a:schemeClr val="bg1"/>
                </a:solidFill>
                <a:latin typeface="微軟正黑體" panose="020B0604030504040204" pitchFamily="34" charset="-120"/>
                <a:ea typeface="微軟正黑體" panose="020B0604030504040204" pitchFamily="34" charset="-120"/>
              </a:rPr>
              <a:t>我們必須掌握和創造自己的經濟獨立</a:t>
            </a:r>
          </a:p>
          <a:p>
            <a:pPr marL="261443" indent="-261443"/>
            <a:r>
              <a:rPr lang="zh-TW" altLang="en-US" sz="3200" b="1" dirty="0">
                <a:solidFill>
                  <a:schemeClr val="bg1"/>
                </a:solidFill>
                <a:latin typeface="微軟正黑體" panose="020B0604030504040204" pitchFamily="34" charset="-120"/>
                <a:ea typeface="微軟正黑體" panose="020B0604030504040204" pitchFamily="34" charset="-120"/>
              </a:rPr>
              <a:t>一個共同的目標</a:t>
            </a:r>
            <a:r>
              <a:rPr lang="zh-TW" altLang="en-US" sz="3200" b="1" dirty="0" smtClean="0">
                <a:solidFill>
                  <a:schemeClr val="bg1"/>
                </a:solidFill>
                <a:latin typeface="微軟正黑體" panose="020B0604030504040204" pitchFamily="34" charset="-120"/>
                <a:ea typeface="微軟正黑體" panose="020B0604030504040204" pitchFamily="34" charset="-120"/>
              </a:rPr>
              <a:t>、與經濟接軌、</a:t>
            </a:r>
            <a:r>
              <a:rPr lang="zh-TW" altLang="en-US" sz="3200" b="1" dirty="0">
                <a:solidFill>
                  <a:schemeClr val="bg1"/>
                </a:solidFill>
                <a:latin typeface="微軟正黑體" panose="020B0604030504040204" pitchFamily="34" charset="-120"/>
                <a:ea typeface="微軟正黑體" panose="020B0604030504040204" pitchFamily="34" charset="-120"/>
              </a:rPr>
              <a:t>運動和革命</a:t>
            </a:r>
            <a:endParaRPr lang="en-US" altLang="zh-TW"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55113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304800" y="1533470"/>
            <a:ext cx="3581399" cy="5324530"/>
          </a:xfrm>
          <a:prstGeom prst="rect">
            <a:avLst/>
          </a:prstGeom>
        </p:spPr>
        <p:txBody>
          <a:bodyPr wrap="square" lIns="91354" tIns="45718" rIns="91354" bIns="45718">
            <a:spAutoFit/>
          </a:bodyPr>
          <a:lstStyle/>
          <a:p>
            <a:pPr marL="342892" indent="-342892" defTabSz="914219">
              <a:buFont typeface="Arial" panose="020B0604020202020204" pitchFamily="34" charset="0"/>
              <a:buChar char="•"/>
            </a:pPr>
            <a:r>
              <a:rPr lang="zh-TW" altLang="en-US" sz="2000" b="1" dirty="0" smtClean="0">
                <a:solidFill>
                  <a:prstClr val="white"/>
                </a:solidFill>
                <a:latin typeface="微軟正黑體" panose="020B0604030504040204" pitchFamily="34" charset="-120"/>
                <a:ea typeface="微軟正黑體" panose="020B0604030504040204" pitchFamily="34" charset="-120"/>
              </a:rPr>
              <a:t>每一季度購買</a:t>
            </a:r>
            <a:r>
              <a:rPr lang="en-US" sz="2000" b="1" dirty="0" smtClean="0">
                <a:solidFill>
                  <a:prstClr val="white"/>
                </a:solidFill>
                <a:latin typeface="微軟正黑體" panose="020B0604030504040204" pitchFamily="34" charset="-120"/>
                <a:ea typeface="微軟正黑體" panose="020B0604030504040204" pitchFamily="34" charset="-120"/>
              </a:rPr>
              <a:t> 1,500 </a:t>
            </a:r>
            <a:r>
              <a:rPr lang="en-US" sz="2000" b="1" dirty="0">
                <a:solidFill>
                  <a:prstClr val="white"/>
                </a:solidFill>
                <a:latin typeface="微軟正黑體" panose="020B0604030504040204" pitchFamily="34" charset="-120"/>
                <a:ea typeface="微軟正黑體" panose="020B0604030504040204" pitchFamily="34" charset="-120"/>
              </a:rPr>
              <a:t>BV </a:t>
            </a:r>
            <a:r>
              <a:rPr lang="en-US" sz="2000" b="1" dirty="0" smtClean="0">
                <a:solidFill>
                  <a:prstClr val="white"/>
                </a:solidFill>
                <a:latin typeface="微軟正黑體" panose="020B0604030504040204" pitchFamily="34" charset="-120"/>
                <a:ea typeface="微軟正黑體" panose="020B0604030504040204" pitchFamily="34" charset="-120"/>
              </a:rPr>
              <a:t> </a:t>
            </a:r>
            <a:endParaRPr lang="en-US" sz="2000" b="1" dirty="0">
              <a:solidFill>
                <a:prstClr val="white"/>
              </a:solidFill>
              <a:latin typeface="微軟正黑體" panose="020B0604030504040204" pitchFamily="34" charset="-120"/>
              <a:ea typeface="微軟正黑體" panose="020B0604030504040204" pitchFamily="34" charset="-120"/>
            </a:endParaRPr>
          </a:p>
          <a:p>
            <a:pPr marL="342892" indent="-342892" defTabSz="914219">
              <a:buFont typeface="Arial" panose="020B0604020202020204" pitchFamily="34" charset="0"/>
              <a:buChar char="•"/>
            </a:pPr>
            <a:r>
              <a:rPr lang="zh-TW" altLang="en-US" sz="2000" b="1" dirty="0" smtClean="0">
                <a:solidFill>
                  <a:prstClr val="white"/>
                </a:solidFill>
                <a:latin typeface="微軟正黑體" panose="020B0604030504040204" pitchFamily="34" charset="-120"/>
                <a:ea typeface="微軟正黑體" panose="020B0604030504040204" pitchFamily="34" charset="-120"/>
              </a:rPr>
              <a:t>每一季度皆透過</a:t>
            </a:r>
            <a:r>
              <a:rPr lang="en-US" altLang="zh-TW" sz="2000" b="1" dirty="0" smtClean="0">
                <a:solidFill>
                  <a:prstClr val="white"/>
                </a:solidFill>
                <a:latin typeface="微軟正黑體" panose="020B0604030504040204" pitchFamily="34" charset="-120"/>
                <a:ea typeface="微軟正黑體" panose="020B0604030504040204" pitchFamily="34" charset="-120"/>
              </a:rPr>
              <a:t>TW.SHOP.COM</a:t>
            </a:r>
            <a:r>
              <a:rPr lang="zh-TW" altLang="en-US" sz="2000" b="1" dirty="0" smtClean="0">
                <a:solidFill>
                  <a:prstClr val="white"/>
                </a:solidFill>
                <a:latin typeface="微軟正黑體" panose="020B0604030504040204" pitchFamily="34" charset="-120"/>
                <a:ea typeface="微軟正黑體" panose="020B0604030504040204" pitchFamily="34" charset="-120"/>
              </a:rPr>
              <a:t>購買</a:t>
            </a:r>
            <a:r>
              <a:rPr lang="en-US" altLang="zh-TW" sz="2000" b="1" dirty="0" smtClean="0">
                <a:solidFill>
                  <a:prstClr val="white"/>
                </a:solidFill>
                <a:latin typeface="微軟正黑體" panose="020B0604030504040204" pitchFamily="34" charset="-120"/>
                <a:ea typeface="微軟正黑體" panose="020B0604030504040204" pitchFamily="34" charset="-120"/>
              </a:rPr>
              <a:t>NTD$95,000</a:t>
            </a:r>
            <a:endParaRPr lang="en-US" sz="2000" b="1" dirty="0">
              <a:solidFill>
                <a:prstClr val="white"/>
              </a:solidFill>
              <a:latin typeface="微軟正黑體" panose="020B0604030504040204" pitchFamily="34" charset="-120"/>
              <a:ea typeface="微軟正黑體" panose="020B0604030504040204" pitchFamily="34" charset="-120"/>
            </a:endParaRPr>
          </a:p>
          <a:p>
            <a:pPr marL="342892" indent="-342892" defTabSz="914219">
              <a:buFont typeface="Arial" panose="020B0604020202020204" pitchFamily="34" charset="0"/>
              <a:buChar char="•"/>
            </a:pPr>
            <a:r>
              <a:rPr lang="zh-TW" altLang="en-US" sz="2000" b="1" dirty="0">
                <a:solidFill>
                  <a:prstClr val="white"/>
                </a:solidFill>
                <a:latin typeface="微軟正黑體" panose="020B0604030504040204" pitchFamily="34" charset="-120"/>
                <a:ea typeface="微軟正黑體" panose="020B0604030504040204" pitchFamily="34" charset="-120"/>
              </a:rPr>
              <a:t>購物年金線上</a:t>
            </a:r>
            <a:r>
              <a:rPr lang="zh-TW" altLang="en-US" sz="2000" b="1" dirty="0" smtClean="0">
                <a:solidFill>
                  <a:prstClr val="white"/>
                </a:solidFill>
                <a:latin typeface="微軟正黑體" panose="020B0604030504040204" pitchFamily="34" charset="-120"/>
                <a:ea typeface="微軟正黑體" panose="020B0604030504040204" pitchFamily="34" charset="-120"/>
              </a:rPr>
              <a:t>評量</a:t>
            </a:r>
            <a:endParaRPr lang="en-US" sz="2000" b="1" dirty="0">
              <a:solidFill>
                <a:prstClr val="white"/>
              </a:solidFill>
              <a:latin typeface="微軟正黑體" panose="020B0604030504040204" pitchFamily="34" charset="-120"/>
              <a:ea typeface="微軟正黑體" panose="020B0604030504040204" pitchFamily="34" charset="-120"/>
            </a:endParaRPr>
          </a:p>
          <a:p>
            <a:pPr defTabSz="914219"/>
            <a:endParaRPr lang="en-US" sz="2000" b="1" dirty="0">
              <a:solidFill>
                <a:prstClr val="white"/>
              </a:solidFill>
              <a:latin typeface="微軟正黑體" panose="020B0604030504040204" pitchFamily="34" charset="-120"/>
              <a:ea typeface="微軟正黑體" panose="020B0604030504040204" pitchFamily="34" charset="-120"/>
            </a:endParaRPr>
          </a:p>
          <a:p>
            <a:pPr defTabSz="914219"/>
            <a:r>
              <a:rPr lang="zh-TW" altLang="en-US" sz="2000" b="1" dirty="0" smtClean="0">
                <a:solidFill>
                  <a:prstClr val="white"/>
                </a:solidFill>
                <a:latin typeface="微軟正黑體" panose="020B0604030504040204" pitchFamily="34" charset="-120"/>
                <a:ea typeface="微軟正黑體" panose="020B0604030504040204" pitchFamily="34" charset="-120"/>
              </a:rPr>
              <a:t>如果平均家庭用品支出為</a:t>
            </a:r>
            <a:r>
              <a:rPr lang="en-US" sz="2000" b="1" dirty="0" smtClean="0">
                <a:solidFill>
                  <a:prstClr val="white"/>
                </a:solidFill>
                <a:latin typeface="微軟正黑體" panose="020B0604030504040204" pitchFamily="34" charset="-120"/>
                <a:ea typeface="微軟正黑體" panose="020B0604030504040204" pitchFamily="34" charset="-120"/>
              </a:rPr>
              <a:t> NTD$747,922</a:t>
            </a:r>
            <a:r>
              <a:rPr lang="zh-TW" altLang="en-US" sz="2000" b="1" dirty="0" smtClean="0">
                <a:solidFill>
                  <a:prstClr val="white"/>
                </a:solidFill>
                <a:latin typeface="微軟正黑體" panose="020B0604030504040204" pitchFamily="34" charset="-120"/>
                <a:ea typeface="微軟正黑體" panose="020B0604030504040204" pitchFamily="34" charset="-120"/>
              </a:rPr>
              <a:t>，而其中的</a:t>
            </a:r>
            <a:r>
              <a:rPr lang="en-US" altLang="zh-TW" sz="2000" b="1" dirty="0" smtClean="0">
                <a:solidFill>
                  <a:prstClr val="white"/>
                </a:solidFill>
                <a:latin typeface="微軟正黑體" panose="020B0604030504040204" pitchFamily="34" charset="-120"/>
                <a:ea typeface="微軟正黑體" panose="020B0604030504040204" pitchFamily="34" charset="-120"/>
              </a:rPr>
              <a:t>NTD</a:t>
            </a:r>
            <a:r>
              <a:rPr lang="en-US" sz="2000" b="1" dirty="0" smtClean="0">
                <a:solidFill>
                  <a:prstClr val="white"/>
                </a:solidFill>
                <a:latin typeface="微軟正黑體" panose="020B0604030504040204" pitchFamily="34" charset="-120"/>
                <a:ea typeface="微軟正黑體" panose="020B0604030504040204" pitchFamily="34" charset="-120"/>
              </a:rPr>
              <a:t>$274,413</a:t>
            </a:r>
            <a:r>
              <a:rPr lang="zh-TW" altLang="en-US" sz="2000" b="1" dirty="0" smtClean="0">
                <a:solidFill>
                  <a:prstClr val="white"/>
                </a:solidFill>
                <a:latin typeface="微軟正黑體" panose="020B0604030504040204" pitchFamily="34" charset="-120"/>
                <a:ea typeface="微軟正黑體" panose="020B0604030504040204" pitchFamily="34" charset="-120"/>
              </a:rPr>
              <a:t>是透過</a:t>
            </a:r>
            <a:r>
              <a:rPr lang="en-US" altLang="zh-TW" sz="2000" b="1" dirty="0" smtClean="0">
                <a:solidFill>
                  <a:prstClr val="white"/>
                </a:solidFill>
                <a:latin typeface="微軟正黑體" panose="020B0604030504040204" pitchFamily="34" charset="-120"/>
                <a:ea typeface="微軟正黑體" panose="020B0604030504040204" pitchFamily="34" charset="-120"/>
              </a:rPr>
              <a:t>TW.SHOP.COM</a:t>
            </a:r>
            <a:r>
              <a:rPr lang="zh-TW" altLang="en-US" sz="2000" b="1" dirty="0" smtClean="0">
                <a:solidFill>
                  <a:prstClr val="white"/>
                </a:solidFill>
                <a:latin typeface="微軟正黑體" panose="020B0604030504040204" pitchFamily="34" charset="-120"/>
                <a:ea typeface="微軟正黑體" panose="020B0604030504040204" pitchFamily="34" charset="-120"/>
              </a:rPr>
              <a:t>，因為改變了消費習慣而來</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對卓越成員來說，多出一些的消費金額，例如每年</a:t>
            </a:r>
            <a:r>
              <a:rPr lang="en-US" altLang="zh-TW" sz="2000" b="1" dirty="0" smtClean="0">
                <a:solidFill>
                  <a:prstClr val="white"/>
                </a:solidFill>
                <a:latin typeface="微軟正黑體" panose="020B0604030504040204" pitchFamily="34" charset="-120"/>
                <a:ea typeface="微軟正黑體" panose="020B0604030504040204" pitchFamily="34" charset="-120"/>
              </a:rPr>
              <a:t>US</a:t>
            </a:r>
            <a:r>
              <a:rPr lang="en-US" sz="2000" b="1" dirty="0" smtClean="0">
                <a:solidFill>
                  <a:prstClr val="white"/>
                </a:solidFill>
                <a:latin typeface="微軟正黑體" panose="020B0604030504040204" pitchFamily="34" charset="-120"/>
                <a:ea typeface="微軟正黑體" panose="020B0604030504040204" pitchFamily="34" charset="-120"/>
              </a:rPr>
              <a:t>$20,000</a:t>
            </a:r>
            <a:r>
              <a:rPr lang="zh-TW" altLang="en-US" sz="2000" b="1" dirty="0" smtClean="0">
                <a:solidFill>
                  <a:prstClr val="white"/>
                </a:solidFill>
                <a:latin typeface="微軟正黑體" panose="020B0604030504040204" pitchFamily="34" charset="-120"/>
                <a:ea typeface="微軟正黑體" panose="020B0604030504040204" pitchFamily="34" charset="-120"/>
              </a:rPr>
              <a:t>，去乘以</a:t>
            </a:r>
            <a:r>
              <a:rPr lang="en-US" sz="2000" b="1" dirty="0" smtClean="0">
                <a:solidFill>
                  <a:prstClr val="white"/>
                </a:solidFill>
                <a:latin typeface="微軟正黑體" panose="020B0604030504040204" pitchFamily="34" charset="-120"/>
                <a:ea typeface="微軟正黑體" panose="020B0604030504040204" pitchFamily="34" charset="-120"/>
              </a:rPr>
              <a:t>50,000 </a:t>
            </a:r>
            <a:r>
              <a:rPr lang="zh-TW" altLang="en-US" sz="2000" b="1" dirty="0" smtClean="0">
                <a:solidFill>
                  <a:prstClr val="white"/>
                </a:solidFill>
                <a:latin typeface="微軟正黑體" panose="020B0604030504040204" pitchFamily="34" charset="-120"/>
                <a:ea typeface="微軟正黑體" panose="020B0604030504040204" pitchFamily="34" charset="-120"/>
              </a:rPr>
              <a:t>位卓越超連鎖店主，那就是十億美金的超連鎖</a:t>
            </a:r>
            <a:r>
              <a:rPr lang="en-US" altLang="zh-TW" sz="2000" b="1" baseline="30000" dirty="0" smtClean="0">
                <a:solidFill>
                  <a:prstClr val="white"/>
                </a:solidFill>
                <a:latin typeface="微軟正黑體"/>
                <a:ea typeface="微軟正黑體"/>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店主線上消費的業績。</a:t>
            </a:r>
            <a:r>
              <a:rPr lang="en-US" altLang="zh-TW" sz="2000" b="1" dirty="0" smtClean="0">
                <a:solidFill>
                  <a:prstClr val="white"/>
                </a:solidFill>
                <a:latin typeface="微軟正黑體" panose="020B0604030504040204" pitchFamily="34" charset="-120"/>
                <a:ea typeface="微軟正黑體" panose="020B0604030504040204" pitchFamily="34" charset="-120"/>
              </a:rPr>
              <a:t>IBV</a:t>
            </a:r>
            <a:r>
              <a:rPr lang="zh-TW" altLang="en-US" sz="2000" b="1" dirty="0" smtClean="0">
                <a:solidFill>
                  <a:prstClr val="white"/>
                </a:solidFill>
                <a:latin typeface="微軟正黑體" panose="020B0604030504040204" pitchFamily="34" charset="-120"/>
                <a:ea typeface="微軟正黑體" panose="020B0604030504040204" pitchFamily="34" charset="-120"/>
              </a:rPr>
              <a:t>的佣金利潤一樣也會成長。</a:t>
            </a:r>
            <a:endParaRPr lang="en-US" sz="2000" b="1" dirty="0">
              <a:solidFill>
                <a:prstClr val="white"/>
              </a:solidFill>
              <a:latin typeface="微軟正黑體" panose="020B0604030504040204" pitchFamily="34" charset="-120"/>
              <a:ea typeface="微軟正黑體" panose="020B0604030504040204" pitchFamily="34" charset="-12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0395" y="0"/>
            <a:ext cx="5053693" cy="6858000"/>
          </a:xfrm>
          <a:prstGeom prst="rect">
            <a:avLst/>
          </a:prstGeom>
        </p:spPr>
      </p:pic>
      <p:sp>
        <p:nvSpPr>
          <p:cNvPr id="4" name="Title 1"/>
          <p:cNvSpPr txBox="1">
            <a:spLocks/>
          </p:cNvSpPr>
          <p:nvPr/>
        </p:nvSpPr>
        <p:spPr>
          <a:xfrm>
            <a:off x="96982" y="365129"/>
            <a:ext cx="3865417" cy="1325563"/>
          </a:xfrm>
          <a:prstGeom prst="rect">
            <a:avLst/>
          </a:prstGeom>
        </p:spPr>
        <p:txBody>
          <a:bodyPr/>
          <a:lstStyle>
            <a:lvl1pPr algn="l" defTabSz="91344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prstClr val="white"/>
                </a:solidFill>
                <a:latin typeface="微軟正黑體" panose="020B0604030504040204" pitchFamily="34" charset="-120"/>
                <a:ea typeface="微軟正黑體" panose="020B0604030504040204" pitchFamily="34" charset="-120"/>
              </a:rPr>
              <a:t>50,000 </a:t>
            </a:r>
            <a:r>
              <a:rPr lang="zh-TW" altLang="en-US" sz="3600" b="1" dirty="0">
                <a:solidFill>
                  <a:prstClr val="white"/>
                </a:solidFill>
                <a:latin typeface="微軟正黑體" panose="020B0604030504040204" pitchFamily="34" charset="-120"/>
                <a:ea typeface="微軟正黑體" panose="020B0604030504040204" pitchFamily="34" charset="-120"/>
              </a:rPr>
              <a:t>位</a:t>
            </a:r>
            <a:endParaRPr lang="en-US" altLang="zh-TW" sz="3600" b="1" dirty="0" smtClean="0">
              <a:solidFill>
                <a:prstClr val="white"/>
              </a:solidFill>
              <a:latin typeface="微軟正黑體" panose="020B0604030504040204" pitchFamily="34" charset="-120"/>
              <a:ea typeface="微軟正黑體" panose="020B0604030504040204" pitchFamily="34" charset="-120"/>
            </a:endParaRPr>
          </a:p>
          <a:p>
            <a:pPr algn="ctr"/>
            <a:r>
              <a:rPr lang="zh-TW" altLang="en-US" sz="3600" b="1" dirty="0" smtClean="0">
                <a:solidFill>
                  <a:prstClr val="white"/>
                </a:solidFill>
                <a:latin typeface="微軟正黑體" panose="020B0604030504040204" pitchFamily="34" charset="-120"/>
                <a:ea typeface="微軟正黑體" panose="020B0604030504040204" pitchFamily="34" charset="-120"/>
              </a:rPr>
              <a:t>購物年</a:t>
            </a:r>
            <a:r>
              <a:rPr lang="zh-TW" altLang="en-US" sz="3600" b="1" dirty="0">
                <a:solidFill>
                  <a:prstClr val="white"/>
                </a:solidFill>
                <a:latin typeface="微軟正黑體" panose="020B0604030504040204" pitchFamily="34" charset="-120"/>
                <a:ea typeface="微軟正黑體" panose="020B0604030504040204" pitchFamily="34" charset="-120"/>
              </a:rPr>
              <a:t>金</a:t>
            </a:r>
            <a:r>
              <a:rPr lang="zh-TW" altLang="en-US" sz="3600" b="1" dirty="0" smtClean="0">
                <a:solidFill>
                  <a:prstClr val="white"/>
                </a:solidFill>
                <a:latin typeface="微軟正黑體" panose="020B0604030504040204" pitchFamily="34" charset="-120"/>
                <a:ea typeface="微軟正黑體" panose="020B0604030504040204" pitchFamily="34" charset="-120"/>
              </a:rPr>
              <a:t>卓越成員</a:t>
            </a:r>
            <a:endParaRPr lang="en-US" sz="3600" b="1" dirty="0">
              <a:solidFill>
                <a:prstClr val="white"/>
              </a:solidFill>
              <a:latin typeface="微軟正黑體" panose="020B0604030504040204" pitchFamily="34" charset="-120"/>
              <a:ea typeface="微軟正黑體" panose="020B0604030504040204" pitchFamily="34" charset="-120"/>
            </a:endParaRPr>
          </a:p>
        </p:txBody>
      </p:sp>
      <p:pic>
        <p:nvPicPr>
          <p:cNvPr id="5" name="Picture 4"/>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831002" y="2915155"/>
            <a:ext cx="6908800" cy="381000"/>
          </a:xfrm>
          <a:prstGeom prst="rect">
            <a:avLst/>
          </a:prstGeom>
          <a:ln>
            <a:noFill/>
          </a:ln>
        </p:spPr>
      </p:pic>
    </p:spTree>
    <p:extLst>
      <p:ext uri="{BB962C8B-B14F-4D97-AF65-F5344CB8AC3E}">
        <p14:creationId xmlns:p14="http://schemas.microsoft.com/office/powerpoint/2010/main" val="34826921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7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81756"/>
            <a:ext cx="7473090" cy="746356"/>
          </a:xfrm>
          <a:prstGeom prst="rect">
            <a:avLst/>
          </a:prstGeom>
          <a:noFill/>
        </p:spPr>
        <p:txBody>
          <a:bodyPr wrap="none" lIns="68208" tIns="34289" rIns="68208" bIns="34289" rtlCol="0">
            <a:spAutoFit/>
          </a:bodyPr>
          <a:lstStyle/>
          <a:p>
            <a:pPr defTabSz="681584"/>
            <a:r>
              <a:rPr lang="zh-TW" altLang="en-US" sz="4400" b="1" dirty="0">
                <a:solidFill>
                  <a:srgbClr val="F2F2F2"/>
                </a:solidFill>
                <a:latin typeface="微軟正黑體" panose="020B0604030504040204" pitchFamily="34" charset="-120"/>
                <a:ea typeface="微軟正黑體" panose="020B0604030504040204" pitchFamily="34" charset="-120"/>
              </a:rPr>
              <a:t>媒合產品與</a:t>
            </a:r>
            <a:r>
              <a:rPr lang="zh-TW" altLang="en-US" sz="4400" b="1" dirty="0" smtClean="0">
                <a:solidFill>
                  <a:srgbClr val="F2F2F2"/>
                </a:solidFill>
                <a:latin typeface="微軟正黑體" panose="020B0604030504040204" pitchFamily="34" charset="-120"/>
                <a:ea typeface="微軟正黑體" panose="020B0604030504040204" pitchFamily="34" charset="-120"/>
              </a:rPr>
              <a:t>人們、</a:t>
            </a:r>
            <a:r>
              <a:rPr lang="zh-TW" altLang="en-US" sz="4400" b="1" dirty="0">
                <a:solidFill>
                  <a:srgbClr val="F2F2F2"/>
                </a:solidFill>
                <a:latin typeface="微軟正黑體" panose="020B0604030504040204" pitchFamily="34" charset="-120"/>
                <a:ea typeface="微軟正黑體" panose="020B0604030504040204" pitchFamily="34" charset="-120"/>
              </a:rPr>
              <a:t>人們與產品</a:t>
            </a:r>
            <a:endParaRPr lang="en-US" altLang="zh-TW" sz="4400" b="1" dirty="0">
              <a:solidFill>
                <a:srgbClr val="F2F2F2"/>
              </a:solidFill>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7858" y="1476679"/>
            <a:ext cx="2267511" cy="2180921"/>
          </a:xfrm>
          <a:prstGeom prst="rect">
            <a:avLst/>
          </a:prstGeom>
          <a:effectLst/>
        </p:spPr>
      </p:pic>
      <p:sp>
        <p:nvSpPr>
          <p:cNvPr id="7" name="Rectangle 3"/>
          <p:cNvSpPr/>
          <p:nvPr/>
        </p:nvSpPr>
        <p:spPr>
          <a:xfrm>
            <a:off x="1093485" y="5241378"/>
            <a:ext cx="6810936" cy="992577"/>
          </a:xfrm>
          <a:prstGeom prst="rect">
            <a:avLst/>
          </a:prstGeom>
        </p:spPr>
        <p:txBody>
          <a:bodyPr wrap="square" lIns="68208" tIns="34289" rIns="68208" bIns="34289">
            <a:spAutoFit/>
          </a:bodyPr>
          <a:lstStyle/>
          <a:p>
            <a:pPr algn="ctr" defTabSz="680385" eaLnBrk="0" fontAlgn="base" hangingPunct="0">
              <a:spcBef>
                <a:spcPct val="0"/>
              </a:spcBef>
              <a:spcAft>
                <a:spcPct val="0"/>
              </a:spcAft>
            </a:pPr>
            <a:r>
              <a:rPr kumimoji="1" lang="zh-TW" altLang="en-US" sz="6000" b="1" cap="all" spc="-225" dirty="0" smtClean="0">
                <a:solidFill>
                  <a:srgbClr val="01B08C">
                    <a:lumMod val="60000"/>
                    <a:lumOff val="40000"/>
                  </a:srgbClr>
                </a:solidFill>
                <a:latin typeface="微軟正黑體" panose="020B0604030504040204" pitchFamily="34" charset="-120"/>
                <a:ea typeface="微軟正黑體" panose="020B0604030504040204" pitchFamily="34" charset="-120"/>
                <a:cs typeface="Arial" pitchFamily="34" charset="0"/>
              </a:rPr>
              <a:t>購物年金</a:t>
            </a:r>
            <a:endParaRPr kumimoji="1" lang="zh-TW" altLang="en-US" sz="6000" b="1" cap="all" spc="-225" dirty="0">
              <a:solidFill>
                <a:srgbClr val="01B08C">
                  <a:lumMod val="60000"/>
                  <a:lumOff val="40000"/>
                </a:srgbClr>
              </a:solidFill>
              <a:latin typeface="微軟正黑體" panose="020B0604030504040204" pitchFamily="34" charset="-120"/>
              <a:ea typeface="微軟正黑體" panose="020B0604030504040204" pitchFamily="34" charset="-120"/>
              <a:cs typeface="Arial" pitchFamily="34" charset="0"/>
            </a:endParaRPr>
          </a:p>
        </p:txBody>
      </p:sp>
      <p:sp>
        <p:nvSpPr>
          <p:cNvPr id="8" name="Rectangle 4"/>
          <p:cNvSpPr/>
          <p:nvPr/>
        </p:nvSpPr>
        <p:spPr>
          <a:xfrm>
            <a:off x="3130337" y="4572000"/>
            <a:ext cx="2702554" cy="684801"/>
          </a:xfrm>
          <a:prstGeom prst="rect">
            <a:avLst/>
          </a:prstGeom>
        </p:spPr>
        <p:txBody>
          <a:bodyPr wrap="none" lIns="68208" tIns="34289" rIns="68208" bIns="34289">
            <a:spAutoFit/>
          </a:bodyPr>
          <a:lstStyle/>
          <a:p>
            <a:pPr algn="ctr" defTabSz="680385" eaLnBrk="0" fontAlgn="base" hangingPunct="0">
              <a:spcBef>
                <a:spcPct val="0"/>
              </a:spcBef>
              <a:spcAft>
                <a:spcPct val="0"/>
              </a:spcAft>
            </a:pPr>
            <a:r>
              <a:rPr kumimoji="1" lang="zh-TW" altLang="en-US" sz="4000" b="1" dirty="0" smtClean="0">
                <a:solidFill>
                  <a:srgbClr val="F2F2F2"/>
                </a:solidFill>
                <a:latin typeface="微軟正黑體" panose="020B0604030504040204" pitchFamily="34" charset="-120"/>
                <a:ea typeface="微軟正黑體" panose="020B0604030504040204" pitchFamily="34" charset="-120"/>
                <a:cs typeface="Open Sans Light" panose="020B0306030504020204" pitchFamily="34" charset="0"/>
              </a:rPr>
              <a:t>美安的進化</a:t>
            </a:r>
            <a:endParaRPr kumimoji="1" lang="en-US" altLang="zh-TW" sz="4000" b="1" dirty="0">
              <a:solidFill>
                <a:srgbClr val="F2F2F2"/>
              </a:solidFill>
              <a:latin typeface="微軟正黑體" panose="020B0604030504040204" pitchFamily="34" charset="-120"/>
              <a:ea typeface="微軟正黑體" panose="020B0604030504040204" pitchFamily="34" charset="-120"/>
              <a:cs typeface="Open Sans Light" panose="020B0306030504020204" pitchFamily="34" charset="0"/>
            </a:endParaRPr>
          </a:p>
        </p:txBody>
      </p:sp>
    </p:spTree>
    <p:extLst>
      <p:ext uri="{BB962C8B-B14F-4D97-AF65-F5344CB8AC3E}">
        <p14:creationId xmlns:p14="http://schemas.microsoft.com/office/powerpoint/2010/main" val="16047541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147168" y="552545"/>
            <a:ext cx="6931959" cy="2039018"/>
          </a:xfrm>
          <a:prstGeom prst="rect">
            <a:avLst/>
          </a:prstGeom>
        </p:spPr>
        <p:txBody>
          <a:bodyPr wrap="square" lIns="68295" tIns="34289" rIns="68295" bIns="34289">
            <a:spAutoFit/>
          </a:bodyPr>
          <a:lstStyle/>
          <a:p>
            <a:pPr algn="ctr" defTabSz="681371" eaLnBrk="0" fontAlgn="base" hangingPunct="0">
              <a:spcBef>
                <a:spcPct val="0"/>
              </a:spcBef>
              <a:spcAft>
                <a:spcPct val="0"/>
              </a:spcAft>
            </a:pPr>
            <a:r>
              <a:rPr kumimoji="1" lang="zh-TW" altLang="en-US" sz="4000" b="1" spc="-113" dirty="0" smtClean="0">
                <a:solidFill>
                  <a:srgbClr val="F2F2F2"/>
                </a:solidFill>
                <a:latin typeface="微軟正黑體" panose="020B0604030504040204" pitchFamily="34" charset="-120"/>
                <a:ea typeface="微軟正黑體" panose="020B0604030504040204" pitchFamily="34" charset="-120"/>
                <a:cs typeface="Open Sans Light" panose="020B0306030504020204" pitchFamily="34" charset="0"/>
              </a:rPr>
              <a:t>超連鎖</a:t>
            </a:r>
            <a:r>
              <a:rPr kumimoji="1" lang="en-US" altLang="zh-TW" sz="4000" b="1" spc="-113" baseline="30000" dirty="0" smtClean="0">
                <a:solidFill>
                  <a:srgbClr val="F2F2F2"/>
                </a:solidFill>
                <a:latin typeface="微軟正黑體"/>
                <a:ea typeface="微軟正黑體"/>
                <a:cs typeface="Open Sans Light" panose="020B0306030504020204" pitchFamily="34" charset="0"/>
              </a:rPr>
              <a:t>®</a:t>
            </a:r>
            <a:r>
              <a:rPr kumimoji="1" lang="zh-TW" altLang="en-US" sz="4000" b="1" spc="-113" dirty="0" smtClean="0">
                <a:solidFill>
                  <a:srgbClr val="F2F2F2"/>
                </a:solidFill>
                <a:latin typeface="微軟正黑體" panose="020B0604030504040204" pitchFamily="34" charset="-120"/>
                <a:ea typeface="微軟正黑體" panose="020B0604030504040204" pitchFamily="34" charset="-120"/>
                <a:cs typeface="Open Sans Light" panose="020B0306030504020204" pitchFamily="34" charset="0"/>
              </a:rPr>
              <a:t>店主購物年金</a:t>
            </a:r>
            <a:endParaRPr kumimoji="1" lang="en-US" altLang="zh-TW" sz="4000" b="1" spc="-113" dirty="0" smtClean="0">
              <a:solidFill>
                <a:srgbClr val="F2F2F2"/>
              </a:solidFill>
              <a:latin typeface="微軟正黑體" panose="020B0604030504040204" pitchFamily="34" charset="-120"/>
              <a:ea typeface="微軟正黑體" panose="020B0604030504040204" pitchFamily="34" charset="-120"/>
              <a:cs typeface="Open Sans Light" panose="020B0306030504020204" pitchFamily="34" charset="0"/>
            </a:endParaRPr>
          </a:p>
          <a:p>
            <a:pPr algn="ctr" defTabSz="681371" eaLnBrk="0" fontAlgn="base" hangingPunct="0">
              <a:spcBef>
                <a:spcPct val="0"/>
              </a:spcBef>
              <a:spcAft>
                <a:spcPct val="0"/>
              </a:spcAft>
            </a:pPr>
            <a:r>
              <a:rPr kumimoji="1" lang="zh-TW" altLang="en-US" sz="4000" b="1" spc="-113" dirty="0" smtClean="0">
                <a:solidFill>
                  <a:srgbClr val="F2F2F2"/>
                </a:solidFill>
                <a:latin typeface="微軟正黑體" panose="020B0604030504040204" pitchFamily="34" charset="-120"/>
                <a:ea typeface="微軟正黑體" panose="020B0604030504040204" pitchFamily="34" charset="-120"/>
                <a:cs typeface="Open Sans Light" panose="020B0306030504020204" pitchFamily="34" charset="0"/>
              </a:rPr>
              <a:t>卓越成員</a:t>
            </a:r>
            <a:endParaRPr kumimoji="1" lang="en-US" altLang="zh-TW" sz="6000" b="1" dirty="0">
              <a:solidFill>
                <a:srgbClr val="F2F2F2"/>
              </a:solidFill>
              <a:latin typeface="微軟正黑體" panose="020B0604030504040204" pitchFamily="34" charset="-120"/>
              <a:ea typeface="微軟正黑體" panose="020B0604030504040204" pitchFamily="34" charset="-120"/>
              <a:cs typeface="Open Sans Light" panose="020B0306030504020204" pitchFamily="34" charset="0"/>
            </a:endParaRPr>
          </a:p>
          <a:p>
            <a:pPr algn="ctr" defTabSz="681371" eaLnBrk="0" fontAlgn="base" hangingPunct="0">
              <a:spcBef>
                <a:spcPct val="0"/>
              </a:spcBef>
              <a:spcAft>
                <a:spcPct val="0"/>
              </a:spcAft>
            </a:pPr>
            <a:r>
              <a:rPr kumimoji="1" lang="zh-TW" altLang="en-US" sz="4800" b="1" cap="all" spc="-225" dirty="0" smtClean="0">
                <a:solidFill>
                  <a:srgbClr val="F2F2F2"/>
                </a:solidFill>
                <a:latin typeface="微軟正黑體" panose="020B0604030504040204" pitchFamily="34" charset="-120"/>
                <a:ea typeface="微軟正黑體" panose="020B0604030504040204" pitchFamily="34" charset="-120"/>
                <a:cs typeface="Arial" pitchFamily="34" charset="0"/>
              </a:rPr>
              <a:t>觀點</a:t>
            </a:r>
            <a:endParaRPr kumimoji="1" lang="zh-TW" altLang="en-US" sz="4800" b="1" cap="all" spc="-225" dirty="0">
              <a:solidFill>
                <a:srgbClr val="F2F2F2"/>
              </a:solidFill>
              <a:latin typeface="微軟正黑體" panose="020B0604030504040204" pitchFamily="34" charset="-120"/>
              <a:ea typeface="微軟正黑體" panose="020B0604030504040204" pitchFamily="34" charset="-120"/>
              <a:cs typeface="Arial" pitchFamily="34" charset="0"/>
            </a:endParaRPr>
          </a:p>
        </p:txBody>
      </p:sp>
      <p:sp>
        <p:nvSpPr>
          <p:cNvPr id="3" name="TextBox 2"/>
          <p:cNvSpPr txBox="1"/>
          <p:nvPr/>
        </p:nvSpPr>
        <p:spPr>
          <a:xfrm>
            <a:off x="381000" y="3160475"/>
            <a:ext cx="8345300" cy="2808459"/>
          </a:xfrm>
          <a:prstGeom prst="rect">
            <a:avLst/>
          </a:prstGeom>
          <a:noFill/>
        </p:spPr>
        <p:txBody>
          <a:bodyPr wrap="none" lIns="68295" tIns="34289" rIns="68295" bIns="34289" rtlCol="0">
            <a:spAutoFit/>
          </a:bodyPr>
          <a:lstStyle/>
          <a:p>
            <a:pPr algn="ctr" defTabSz="682570"/>
            <a:endParaRPr lang="en-US" b="1" dirty="0">
              <a:solidFill>
                <a:srgbClr val="F2F2F2"/>
              </a:solidFill>
              <a:latin typeface="微軟正黑體" panose="020B0604030504040204" pitchFamily="34" charset="-120"/>
              <a:ea typeface="微軟正黑體" panose="020B0604030504040204" pitchFamily="34" charset="-120"/>
            </a:endParaRPr>
          </a:p>
          <a:p>
            <a:pPr algn="ctr" defTabSz="682570"/>
            <a:r>
              <a:rPr lang="zh-TW" altLang="en-US" sz="4000" b="1" dirty="0" smtClean="0">
                <a:solidFill>
                  <a:srgbClr val="F2F2F2"/>
                </a:solidFill>
                <a:latin typeface="微軟正黑體" panose="020B0604030504040204" pitchFamily="34" charset="-120"/>
                <a:ea typeface="微軟正黑體" panose="020B0604030504040204" pitchFamily="34" charset="-120"/>
              </a:rPr>
              <a:t>如果價錢因為時間的關係而調降，</a:t>
            </a:r>
            <a:endParaRPr lang="en-US" altLang="zh-TW" sz="4000" b="1" dirty="0" smtClean="0">
              <a:solidFill>
                <a:srgbClr val="F2F2F2"/>
              </a:solidFill>
              <a:latin typeface="微軟正黑體" panose="020B0604030504040204" pitchFamily="34" charset="-120"/>
              <a:ea typeface="微軟正黑體" panose="020B0604030504040204" pitchFamily="34" charset="-120"/>
            </a:endParaRPr>
          </a:p>
          <a:p>
            <a:pPr algn="ctr" defTabSz="682570"/>
            <a:r>
              <a:rPr lang="zh-TW" altLang="en-US" sz="4000" b="1" dirty="0" smtClean="0">
                <a:solidFill>
                  <a:srgbClr val="F2F2F2"/>
                </a:solidFill>
                <a:latin typeface="微軟正黑體" panose="020B0604030504040204" pitchFamily="34" charset="-120"/>
                <a:ea typeface="微軟正黑體" panose="020B0604030504040204" pitchFamily="34" charset="-120"/>
              </a:rPr>
              <a:t>而你的購物年金永續收入</a:t>
            </a:r>
            <a:endParaRPr lang="en-US" altLang="zh-TW" sz="4000" b="1" dirty="0" smtClean="0">
              <a:solidFill>
                <a:srgbClr val="F2F2F2"/>
              </a:solidFill>
              <a:latin typeface="微軟正黑體" panose="020B0604030504040204" pitchFamily="34" charset="-120"/>
              <a:ea typeface="微軟正黑體" panose="020B0604030504040204" pitchFamily="34" charset="-120"/>
            </a:endParaRPr>
          </a:p>
          <a:p>
            <a:pPr algn="ctr" defTabSz="682570"/>
            <a:r>
              <a:rPr lang="zh-TW" altLang="en-US" sz="4000" b="1" dirty="0" smtClean="0">
                <a:solidFill>
                  <a:srgbClr val="F2F2F2"/>
                </a:solidFill>
                <a:latin typeface="微軟正黑體" panose="020B0604030504040204" pitchFamily="34" charset="-120"/>
                <a:ea typeface="微軟正黑體" panose="020B0604030504040204" pitchFamily="34" charset="-120"/>
              </a:rPr>
              <a:t>卻在購物年金廣為人知時持續增加？</a:t>
            </a:r>
            <a:endParaRPr lang="en-US" sz="4000" b="1" dirty="0">
              <a:solidFill>
                <a:srgbClr val="F2F2F2"/>
              </a:solidFill>
              <a:latin typeface="微軟正黑體" panose="020B0604030504040204" pitchFamily="34" charset="-120"/>
              <a:ea typeface="微軟正黑體" panose="020B0604030504040204" pitchFamily="34" charset="-120"/>
            </a:endParaRPr>
          </a:p>
          <a:p>
            <a:pPr algn="ctr" defTabSz="682570"/>
            <a:endParaRPr lang="en-US" sz="4000" b="1" dirty="0">
              <a:solidFill>
                <a:srgbClr val="F2F2F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191847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4254802" y="0"/>
            <a:ext cx="4889198" cy="6858000"/>
          </a:xfrm>
          <a:prstGeom prst="rect">
            <a:avLst/>
          </a:prstGeom>
          <a:solidFill>
            <a:schemeClr val="bg1">
              <a:lumMod val="10000"/>
              <a:alpha val="80000"/>
            </a:schemeClr>
          </a:solidFill>
          <a:ln w="12700" cap="flat" cmpd="sng" algn="ctr">
            <a:noFill/>
            <a:prstDash val="solid"/>
            <a:miter lim="800000"/>
          </a:ln>
          <a:effectLst>
            <a:outerShdw blurRad="50800" dist="38100" dir="10800000" algn="r" rotWithShape="0">
              <a:prstClr val="black">
                <a:alpha val="40000"/>
              </a:prstClr>
            </a:outerShdw>
          </a:effectLst>
        </p:spPr>
        <p:txBody>
          <a:bodyPr lIns="90644" tIns="45322" rIns="90644" bIns="45322" rtlCol="0" anchor="ctr"/>
          <a:lstStyle/>
          <a:p>
            <a:pPr algn="ctr" defTabSz="905445"/>
            <a:endParaRPr lang="en-US" kern="0" dirty="0">
              <a:solidFill>
                <a:prstClr val="white"/>
              </a:solidFill>
              <a:latin typeface="Calibri" panose="020F0502020204030204"/>
            </a:endParaRPr>
          </a:p>
        </p:txBody>
      </p:sp>
      <p:sp>
        <p:nvSpPr>
          <p:cNvPr id="7" name="TextBox 6"/>
          <p:cNvSpPr txBox="1"/>
          <p:nvPr/>
        </p:nvSpPr>
        <p:spPr>
          <a:xfrm>
            <a:off x="4495802" y="381000"/>
            <a:ext cx="4190998" cy="6197600"/>
          </a:xfrm>
          <a:prstGeom prst="rect">
            <a:avLst/>
          </a:prstGeom>
          <a:noFill/>
        </p:spPr>
        <p:txBody>
          <a:bodyPr wrap="square" lIns="90644" tIns="45322" rIns="90644" bIns="45322" rtlCol="0" anchor="t">
            <a:noAutofit/>
          </a:bodyPr>
          <a:lstStyle/>
          <a:p>
            <a:pPr marL="0" lvl="1" indent="54978"/>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我們擁有：</a:t>
            </a:r>
            <a:endPar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1" indent="54978"/>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2964" lvl="1" indent="-282964">
              <a:lnSpc>
                <a:spcPct val="150000"/>
              </a:lnSpc>
              <a:buFontTx/>
              <a:buChar char="-"/>
            </a:pP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科技和系統</a:t>
            </a:r>
            <a:endParaRPr lang="en-US" altLang="zh-TW"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2964" lvl="1" indent="-282964">
              <a:lnSpc>
                <a:spcPct val="150000"/>
              </a:lnSpc>
              <a:buFontTx/>
              <a:buChar char="-"/>
            </a:pP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可識別消費者紀錄</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endParaRPr lang="en-US" altLang="zh-TW"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1">
              <a:lnSpc>
                <a:spcPct val="150000"/>
              </a:lnSpc>
            </a:pPr>
            <a:r>
              <a:rPr lang="en-US" altLang="zh-TW"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追蹤系統</a:t>
            </a:r>
            <a:endParaRPr lang="en-US" altLang="zh-TW"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2964" lvl="1" indent="-282964">
              <a:lnSpc>
                <a:spcPct val="150000"/>
              </a:lnSpc>
              <a:buFontTx/>
              <a:buChar char="-"/>
            </a:pP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數位整合</a:t>
            </a:r>
            <a:endParaRPr lang="en-US" altLang="zh-TW"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2964" lvl="1" indent="-282964">
              <a:lnSpc>
                <a:spcPct val="150000"/>
              </a:lnSpc>
              <a:buFontTx/>
              <a:buChar char="-"/>
            </a:pP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電子商務</a:t>
            </a:r>
            <a:endParaRPr lang="en-US" altLang="zh-TW"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2964" lvl="1" indent="-282964">
              <a:lnSpc>
                <a:spcPct val="150000"/>
              </a:lnSpc>
              <a:buFontTx/>
              <a:buChar char="-"/>
            </a:pP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正確的</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消費獎勵</a:t>
            </a:r>
            <a:endParaRPr lang="en-US" altLang="zh-TW"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TextBox 7"/>
          <p:cNvSpPr txBox="1"/>
          <p:nvPr/>
        </p:nvSpPr>
        <p:spPr>
          <a:xfrm>
            <a:off x="76200" y="3125090"/>
            <a:ext cx="4102402" cy="2369076"/>
          </a:xfrm>
          <a:prstGeom prst="rect">
            <a:avLst/>
          </a:prstGeom>
          <a:noFill/>
        </p:spPr>
        <p:txBody>
          <a:bodyPr wrap="square" lIns="90644" tIns="45322" rIns="90644" bIns="45322" rtlCol="0">
            <a:spAutoFit/>
          </a:bodyPr>
          <a:lstStyle/>
          <a:p>
            <a:pPr algn="ctr">
              <a:lnSpc>
                <a:spcPct val="150000"/>
              </a:lnSpc>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美安公司可以</a:t>
            </a:r>
            <a:r>
              <a:rPr lang="en-US"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zh-TW" altLang="en-US" sz="2800" b="1" dirty="0">
                <a:solidFill>
                  <a:prstClr val="white"/>
                </a:solidFill>
                <a:effectLst/>
                <a:latin typeface="微軟正黑體" panose="020B0604030504040204" pitchFamily="34" charset="-120"/>
                <a:ea typeface="微軟正黑體" panose="020B0604030504040204" pitchFamily="34" charset="-120"/>
              </a:rPr>
              <a:t>創造未來的經濟</a:t>
            </a:r>
            <a:endParaRPr lang="en-US" altLang="zh-TW" sz="2800" b="1" dirty="0">
              <a:solidFill>
                <a:prstClr val="white"/>
              </a:solidFill>
              <a:effectLst/>
              <a:latin typeface="微軟正黑體" panose="020B0604030504040204" pitchFamily="34" charset="-120"/>
              <a:ea typeface="微軟正黑體" panose="020B0604030504040204" pitchFamily="34" charset="-120"/>
            </a:endParaRPr>
          </a:p>
          <a:p>
            <a:pPr algn="ctr">
              <a:lnSpc>
                <a:spcPct val="150000"/>
              </a:lnSpc>
            </a:pPr>
            <a:endParaRPr lang="en-US" sz="4000" b="1" dirty="0">
              <a:solidFill>
                <a:schemeClr val="bg1"/>
              </a:solidFill>
              <a:effectLst>
                <a:glow rad="101600">
                  <a:schemeClr val="bg1">
                    <a:lumMod val="10000"/>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68239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586" y="176287"/>
            <a:ext cx="7886700" cy="847844"/>
          </a:xfrm>
        </p:spPr>
        <p:txBody>
          <a:bodyPr>
            <a:normAutofit fontScale="90000"/>
          </a:bodyPr>
          <a:lstStyle/>
          <a:p>
            <a:pPr algn="ctr"/>
            <a:r>
              <a:rPr lang="zh-TW" altLang="en-US" b="1" dirty="0" smtClean="0">
                <a:latin typeface="微軟正黑體" panose="020B0604030504040204" pitchFamily="34" charset="-120"/>
                <a:ea typeface="微軟正黑體" panose="020B0604030504040204" pitchFamily="34" charset="-120"/>
              </a:rPr>
              <a:t>購物年金在點數、</a:t>
            </a:r>
            <a:r>
              <a:rPr lang="en-US" altLang="zh-TW" b="1" dirty="0" smtClean="0">
                <a:latin typeface="微軟正黑體" panose="020B0604030504040204" pitchFamily="34" charset="-120"/>
                <a:ea typeface="微軟正黑體" panose="020B0604030504040204" pitchFamily="34" charset="-120"/>
              </a:rPr>
              <a:t>BV</a:t>
            </a:r>
            <a:r>
              <a:rPr lang="zh-TW" alt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IBV</a:t>
            </a:r>
            <a:r>
              <a:rPr lang="zh-TW" altLang="en-US" b="1" dirty="0" smtClean="0">
                <a:latin typeface="微軟正黑體" panose="020B0604030504040204" pitchFamily="34" charset="-120"/>
                <a:ea typeface="微軟正黑體" panose="020B0604030504040204" pitchFamily="34" charset="-120"/>
              </a:rPr>
              <a:t>、收益與永續收入的成長</a:t>
            </a:r>
            <a:r>
              <a:rPr lang="en-US" b="1" dirty="0" smtClean="0">
                <a:solidFill>
                  <a:srgbClr val="FF0000"/>
                </a:solidFill>
                <a:latin typeface="微軟正黑體" panose="020B0604030504040204" pitchFamily="34" charset="-120"/>
                <a:ea typeface="微軟正黑體" panose="020B0604030504040204" pitchFamily="34" charset="-120"/>
              </a:rPr>
              <a:t> (</a:t>
            </a:r>
            <a:r>
              <a:rPr lang="zh-TW" altLang="en-US" b="1" dirty="0" smtClean="0">
                <a:solidFill>
                  <a:srgbClr val="FF0000"/>
                </a:solidFill>
                <a:latin typeface="微軟正黑體" panose="020B0604030504040204" pitchFamily="34" charset="-120"/>
                <a:ea typeface="微軟正黑體" panose="020B0604030504040204" pitchFamily="34" charset="-120"/>
              </a:rPr>
              <a:t>增加</a:t>
            </a:r>
            <a:r>
              <a:rPr lang="en-US" b="1" dirty="0" smtClean="0">
                <a:solidFill>
                  <a:srgbClr val="FF0000"/>
                </a:solidFill>
                <a:latin typeface="微軟正黑體" panose="020B0604030504040204" pitchFamily="34" charset="-120"/>
                <a:ea typeface="微軟正黑體" panose="020B0604030504040204" pitchFamily="34" charset="-120"/>
              </a:rPr>
              <a:t>)</a:t>
            </a:r>
            <a:r>
              <a:rPr lang="en-US" b="1" dirty="0" smtClean="0">
                <a:latin typeface="微軟正黑體" panose="020B0604030504040204" pitchFamily="34" charset="-120"/>
                <a:ea typeface="微軟正黑體" panose="020B0604030504040204" pitchFamily="34" charset="-120"/>
              </a:rPr>
              <a:t> = </a:t>
            </a:r>
            <a:r>
              <a:rPr lang="zh-TW" altLang="en-US" b="1" dirty="0">
                <a:latin typeface="微軟正黑體" panose="020B0604030504040204" pitchFamily="34" charset="-120"/>
                <a:ea typeface="微軟正黑體" panose="020B0604030504040204" pitchFamily="34" charset="-120"/>
              </a:rPr>
              <a:t>佣金</a:t>
            </a:r>
            <a:r>
              <a:rPr lang="zh-TW" altLang="en-US" b="1" dirty="0" smtClean="0">
                <a:latin typeface="微軟正黑體" panose="020B0604030504040204" pitchFamily="34" charset="-120"/>
                <a:ea typeface="微軟正黑體" panose="020B0604030504040204" pitchFamily="34" charset="-120"/>
              </a:rPr>
              <a:t>利潤</a:t>
            </a:r>
            <a:endParaRPr lang="en-US" b="1" dirty="0">
              <a:latin typeface="微軟正黑體" panose="020B0604030504040204" pitchFamily="34" charset="-120"/>
              <a:ea typeface="微軟正黑體" panose="020B0604030504040204" pitchFamily="34" charset="-12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7815420"/>
              </p:ext>
            </p:extLst>
          </p:nvPr>
        </p:nvGraphicFramePr>
        <p:xfrm>
          <a:off x="609599" y="1179231"/>
          <a:ext cx="8034688" cy="3524254"/>
        </p:xfrm>
        <a:graphic>
          <a:graphicData uri="http://schemas.openxmlformats.org/drawingml/2006/table">
            <a:tbl>
              <a:tblPr firstRow="1" firstCol="1" bandRow="1">
                <a:tableStyleId>{5C22544A-7EE6-4342-B048-85BDC9FD1C3A}</a:tableStyleId>
              </a:tblPr>
              <a:tblGrid>
                <a:gridCol w="945389"/>
                <a:gridCol w="1156966"/>
                <a:gridCol w="809056"/>
                <a:gridCol w="1052667"/>
                <a:gridCol w="1109286"/>
                <a:gridCol w="1004902"/>
                <a:gridCol w="948455"/>
                <a:gridCol w="1007967"/>
              </a:tblGrid>
              <a:tr h="486684">
                <a:tc rowSpan="2">
                  <a:txBody>
                    <a:bodyPr/>
                    <a:lstStyle/>
                    <a:p>
                      <a:pPr marL="0" marR="0">
                        <a:spcBef>
                          <a:spcPts val="0"/>
                        </a:spcBef>
                        <a:spcAft>
                          <a:spcPts val="0"/>
                        </a:spcAft>
                      </a:pPr>
                      <a:r>
                        <a:rPr lang="en-US" sz="1600" dirty="0" smtClean="0">
                          <a:effectLst/>
                          <a:latin typeface="微軟正黑體" panose="020B0604030504040204" pitchFamily="34" charset="-120"/>
                          <a:ea typeface="微軟正黑體" panose="020B0604030504040204" pitchFamily="34" charset="-120"/>
                        </a:rPr>
                        <a:t>SA</a:t>
                      </a:r>
                      <a:r>
                        <a:rPr lang="zh-TW" altLang="en-US" sz="1600" dirty="0" smtClean="0">
                          <a:effectLst/>
                          <a:latin typeface="微軟正黑體" panose="020B0604030504040204" pitchFamily="34" charset="-120"/>
                          <a:ea typeface="微軟正黑體" panose="020B0604030504040204" pitchFamily="34" charset="-120"/>
                        </a:rPr>
                        <a:t> 卓越成員</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rowSpan="2">
                  <a:txBody>
                    <a:bodyPr/>
                    <a:lstStyle/>
                    <a:p>
                      <a:pPr marL="0" marR="0" algn="ctr">
                        <a:spcBef>
                          <a:spcPts val="0"/>
                        </a:spcBef>
                        <a:spcAft>
                          <a:spcPts val="0"/>
                        </a:spcAft>
                      </a:pPr>
                      <a:r>
                        <a:rPr lang="en-US" sz="1600" dirty="0" smtClean="0">
                          <a:effectLst/>
                          <a:latin typeface="微軟正黑體" panose="020B0604030504040204" pitchFamily="34" charset="-120"/>
                          <a:ea typeface="微軟正黑體" panose="020B0604030504040204" pitchFamily="34" charset="-120"/>
                        </a:rPr>
                        <a:t>BV/IBV </a:t>
                      </a:r>
                      <a:r>
                        <a:rPr lang="zh-TW" altLang="en-US" sz="1600" dirty="0" smtClean="0">
                          <a:effectLst/>
                          <a:latin typeface="微軟正黑體" panose="020B0604030504040204" pitchFamily="34" charset="-120"/>
                          <a:ea typeface="微軟正黑體" panose="020B0604030504040204" pitchFamily="34" charset="-120"/>
                        </a:rPr>
                        <a:t>的業績二者合一</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rowSpan="2">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BV</a:t>
                      </a:r>
                    </a:p>
                    <a:p>
                      <a:pPr marL="0" marR="0">
                        <a:spcBef>
                          <a:spcPts val="0"/>
                        </a:spcBef>
                        <a:spcAft>
                          <a:spcPts val="0"/>
                        </a:spcAft>
                      </a:pPr>
                      <a:r>
                        <a:rPr lang="zh-TW" altLang="en-US" sz="1600" dirty="0" smtClean="0">
                          <a:effectLst/>
                          <a:latin typeface="微軟正黑體" panose="020B0604030504040204" pitchFamily="34" charset="-120"/>
                          <a:ea typeface="微軟正黑體" panose="020B0604030504040204" pitchFamily="34" charset="-120"/>
                          <a:cs typeface="+mn-cs"/>
                        </a:rPr>
                        <a:t>增加</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rowSpan="2">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IBV</a:t>
                      </a:r>
                    </a:p>
                    <a:p>
                      <a:pPr marL="0" marR="0">
                        <a:spcBef>
                          <a:spcPts val="0"/>
                        </a:spcBef>
                        <a:spcAft>
                          <a:spcPts val="0"/>
                        </a:spcAft>
                      </a:pPr>
                      <a:r>
                        <a:rPr lang="zh-TW" altLang="en-US" sz="1600" dirty="0" smtClean="0">
                          <a:effectLst/>
                          <a:latin typeface="微軟正黑體" panose="020B0604030504040204" pitchFamily="34" charset="-120"/>
                          <a:ea typeface="微軟正黑體" panose="020B0604030504040204" pitchFamily="34" charset="-120"/>
                          <a:cs typeface="+mn-cs"/>
                        </a:rPr>
                        <a:t>增加</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rowSpan="2">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MA = AGP </a:t>
                      </a:r>
                    </a:p>
                    <a:p>
                      <a:pPr marL="0" marR="0">
                        <a:spcBef>
                          <a:spcPts val="0"/>
                        </a:spcBef>
                        <a:spcAft>
                          <a:spcPts val="0"/>
                        </a:spcAft>
                      </a:pPr>
                      <a:r>
                        <a:rPr lang="zh-TW" altLang="en-US" sz="1600" dirty="0" smtClean="0">
                          <a:effectLst/>
                          <a:latin typeface="微軟正黑體" panose="020B0604030504040204" pitchFamily="34" charset="-120"/>
                          <a:ea typeface="微軟正黑體" panose="020B0604030504040204" pitchFamily="34" charset="-120"/>
                        </a:rPr>
                        <a:t>增加</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gridSpan="3">
                  <a:txBody>
                    <a:bodyPr/>
                    <a:lstStyle/>
                    <a:p>
                      <a:pPr marL="0" marR="0">
                        <a:spcBef>
                          <a:spcPts val="0"/>
                        </a:spcBef>
                        <a:spcAft>
                          <a:spcPts val="0"/>
                        </a:spcAft>
                      </a:pPr>
                      <a:r>
                        <a:rPr lang="en-US" sz="1200" dirty="0">
                          <a:effectLst/>
                          <a:latin typeface="微軟正黑體" panose="020B0604030504040204" pitchFamily="34" charset="-120"/>
                          <a:ea typeface="微軟正黑體" panose="020B0604030504040204" pitchFamily="34" charset="-120"/>
                        </a:rPr>
                        <a:t> </a:t>
                      </a:r>
                      <a:r>
                        <a:rPr lang="zh-TW" altLang="en-US" sz="2100" dirty="0" smtClean="0">
                          <a:effectLst/>
                          <a:latin typeface="微軟正黑體" panose="020B0604030504040204" pitchFamily="34" charset="-120"/>
                          <a:ea typeface="微軟正黑體" panose="020B0604030504040204" pitchFamily="34" charset="-120"/>
                        </a:rPr>
                        <a:t>增加的佣金利潤</a:t>
                      </a:r>
                      <a:endParaRPr lang="en-US" sz="43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hMerge="1">
                  <a:txBody>
                    <a:bodyPr/>
                    <a:lstStyle/>
                    <a:p>
                      <a:endParaRPr lang="en-US"/>
                    </a:p>
                  </a:txBody>
                  <a:tcPr/>
                </a:tc>
                <a:tc hMerge="1">
                  <a:txBody>
                    <a:bodyPr/>
                    <a:lstStyle/>
                    <a:p>
                      <a:endParaRPr lang="en-US"/>
                    </a:p>
                  </a:txBody>
                  <a:tcPr/>
                </a:tc>
              </a:tr>
              <a:tr h="3135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 BV</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IBV</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zh-TW" altLang="en-US" sz="1600" dirty="0" smtClean="0">
                          <a:effectLst/>
                          <a:latin typeface="微軟正黑體" panose="020B0604030504040204" pitchFamily="34" charset="-120"/>
                          <a:ea typeface="微軟正黑體" panose="020B0604030504040204" pitchFamily="34" charset="-120"/>
                        </a:rPr>
                        <a:t>二者合一</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r>
              <a:tr h="493341">
                <a:tc>
                  <a:txBody>
                    <a:bodyPr/>
                    <a:lstStyle/>
                    <a:p>
                      <a:pPr marL="0" marR="0">
                        <a:spcBef>
                          <a:spcPts val="0"/>
                        </a:spcBef>
                        <a:spcAft>
                          <a:spcPts val="0"/>
                        </a:spcAft>
                      </a:pPr>
                      <a:r>
                        <a:rPr lang="en-US" sz="1900" dirty="0">
                          <a:effectLst/>
                          <a:latin typeface="微軟正黑體" panose="020B0604030504040204" pitchFamily="34" charset="-120"/>
                          <a:ea typeface="微軟正黑體" panose="020B0604030504040204" pitchFamily="34" charset="-120"/>
                        </a:rPr>
                        <a:t>10,000</a:t>
                      </a:r>
                      <a:endParaRPr lang="en-US" sz="19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$166,000,000</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$48mm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$117.66mm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$21.3 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$31.2mm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$11.46mm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$42.66mm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r>
              <a:tr h="493341">
                <a:tc>
                  <a:txBody>
                    <a:bodyPr/>
                    <a:lstStyle/>
                    <a:p>
                      <a:pPr marL="0" marR="0">
                        <a:spcBef>
                          <a:spcPts val="0"/>
                        </a:spcBef>
                        <a:spcAft>
                          <a:spcPts val="0"/>
                        </a:spcAft>
                      </a:pPr>
                      <a:r>
                        <a:rPr lang="en-US" sz="1900" dirty="0">
                          <a:effectLst/>
                          <a:latin typeface="微軟正黑體" panose="020B0604030504040204" pitchFamily="34" charset="-120"/>
                          <a:ea typeface="微軟正黑體" panose="020B0604030504040204" pitchFamily="34" charset="-120"/>
                        </a:rPr>
                        <a:t>25,000</a:t>
                      </a:r>
                      <a:endParaRPr lang="en-US" sz="19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$415,000,000</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$120mm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$292mm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$53.25mm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$78 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$28.47mm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$106mm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r>
              <a:tr h="579120">
                <a:tc>
                  <a:txBody>
                    <a:bodyPr/>
                    <a:lstStyle/>
                    <a:p>
                      <a:pPr marL="0" marR="0">
                        <a:spcBef>
                          <a:spcPts val="0"/>
                        </a:spcBef>
                        <a:spcAft>
                          <a:spcPts val="0"/>
                        </a:spcAft>
                        <a:tabLst>
                          <a:tab pos="690880" algn="l"/>
                        </a:tabLst>
                      </a:pPr>
                      <a:r>
                        <a:rPr lang="en-US" sz="1900" dirty="0">
                          <a:effectLst/>
                          <a:latin typeface="微軟正黑體" panose="020B0604030504040204" pitchFamily="34" charset="-120"/>
                          <a:ea typeface="微軟正黑體" panose="020B0604030504040204" pitchFamily="34" charset="-120"/>
                        </a:rPr>
                        <a:t>50,000	</a:t>
                      </a:r>
                      <a:endParaRPr lang="en-US" sz="19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$828,000,000</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$240mm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$588mm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$106.5mm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$101.4mm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$57.3mm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$158.7 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solidFill>
                      <a:srgbClr val="92D050"/>
                    </a:solidFill>
                  </a:tcPr>
                </a:tc>
              </a:tr>
              <a:tr h="579120">
                <a:tc>
                  <a:txBody>
                    <a:bodyPr/>
                    <a:lstStyle/>
                    <a:p>
                      <a:pPr marL="0" marR="0">
                        <a:spcBef>
                          <a:spcPts val="0"/>
                        </a:spcBef>
                        <a:spcAft>
                          <a:spcPts val="0"/>
                        </a:spcAft>
                      </a:pPr>
                      <a:r>
                        <a:rPr lang="en-US" sz="1900" dirty="0">
                          <a:effectLst/>
                          <a:latin typeface="微軟正黑體" panose="020B0604030504040204" pitchFamily="34" charset="-120"/>
                          <a:ea typeface="微軟正黑體" panose="020B0604030504040204" pitchFamily="34" charset="-120"/>
                        </a:rPr>
                        <a:t>100,000</a:t>
                      </a:r>
                      <a:endParaRPr lang="en-US" sz="19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$1.764 Billion</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$480mm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$1.176Billion</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$1.065Billion</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$202.8mm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$114.6mm</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600" dirty="0">
                          <a:effectLst/>
                          <a:latin typeface="微軟正黑體" panose="020B0604030504040204" pitchFamily="34" charset="-120"/>
                          <a:ea typeface="微軟正黑體" panose="020B0604030504040204" pitchFamily="34" charset="-120"/>
                        </a:rPr>
                        <a:t>$317.46</a:t>
                      </a:r>
                      <a:endParaRPr lang="en-US" sz="16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r>
              <a:tr h="579120">
                <a:tc>
                  <a:txBody>
                    <a:bodyPr/>
                    <a:lstStyle/>
                    <a:p>
                      <a:pPr marL="0" marR="0">
                        <a:spcBef>
                          <a:spcPts val="0"/>
                        </a:spcBef>
                        <a:spcAft>
                          <a:spcPts val="0"/>
                        </a:spcAft>
                      </a:pPr>
                      <a:r>
                        <a:rPr lang="en-US" sz="1900" dirty="0">
                          <a:effectLst/>
                          <a:latin typeface="微軟正黑體" panose="020B0604030504040204" pitchFamily="34" charset="-120"/>
                          <a:ea typeface="微軟正黑體" panose="020B0604030504040204" pitchFamily="34" charset="-120"/>
                        </a:rPr>
                        <a:t>1,000,000</a:t>
                      </a:r>
                      <a:endParaRPr lang="en-US" sz="19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500" dirty="0">
                          <a:effectLst/>
                          <a:latin typeface="微軟正黑體" panose="020B0604030504040204" pitchFamily="34" charset="-120"/>
                          <a:ea typeface="微軟正黑體" panose="020B0604030504040204" pitchFamily="34" charset="-120"/>
                          <a:cs typeface="Times New Roman" charset="0"/>
                        </a:rPr>
                        <a:t>$11,764Billion</a:t>
                      </a:r>
                    </a:p>
                  </a:txBody>
                  <a:tcPr marL="51435" marR="51435" marT="0" marB="0"/>
                </a:tc>
                <a:tc>
                  <a:txBody>
                    <a:bodyPr/>
                    <a:lstStyle/>
                    <a:p>
                      <a:pPr marL="0" marR="0">
                        <a:spcBef>
                          <a:spcPts val="0"/>
                        </a:spcBef>
                        <a:spcAft>
                          <a:spcPts val="0"/>
                        </a:spcAft>
                      </a:pPr>
                      <a:r>
                        <a:rPr lang="en-US" sz="1500" dirty="0">
                          <a:effectLst/>
                          <a:latin typeface="微軟正黑體" panose="020B0604030504040204" pitchFamily="34" charset="-120"/>
                          <a:ea typeface="微軟正黑體" panose="020B0604030504040204" pitchFamily="34" charset="-120"/>
                          <a:cs typeface="Times New Roman" charset="0"/>
                        </a:rPr>
                        <a:t>$4,8Billion</a:t>
                      </a:r>
                    </a:p>
                  </a:txBody>
                  <a:tcPr marL="51435" marR="51435" marT="0" marB="0"/>
                </a:tc>
                <a:tc>
                  <a:txBody>
                    <a:bodyPr/>
                    <a:lstStyle/>
                    <a:p>
                      <a:pPr marL="0" marR="0">
                        <a:spcBef>
                          <a:spcPts val="0"/>
                        </a:spcBef>
                        <a:spcAft>
                          <a:spcPts val="0"/>
                        </a:spcAft>
                      </a:pPr>
                      <a:r>
                        <a:rPr lang="en-US" sz="1500" dirty="0">
                          <a:effectLst/>
                          <a:latin typeface="微軟正黑體" panose="020B0604030504040204" pitchFamily="34" charset="-120"/>
                          <a:ea typeface="微軟正黑體" panose="020B0604030504040204" pitchFamily="34" charset="-120"/>
                          <a:cs typeface="Times New Roman" charset="0"/>
                        </a:rPr>
                        <a:t>$11.76Billion</a:t>
                      </a:r>
                    </a:p>
                  </a:txBody>
                  <a:tcPr marL="51435" marR="51435" marT="0" marB="0"/>
                </a:tc>
                <a:tc>
                  <a:txBody>
                    <a:bodyPr/>
                    <a:lstStyle/>
                    <a:p>
                      <a:pPr marL="0" marR="0">
                        <a:spcBef>
                          <a:spcPts val="0"/>
                        </a:spcBef>
                        <a:spcAft>
                          <a:spcPts val="0"/>
                        </a:spcAft>
                      </a:pPr>
                      <a:r>
                        <a:rPr lang="en-US" sz="1500" dirty="0">
                          <a:effectLst/>
                          <a:latin typeface="微軟正黑體" panose="020B0604030504040204" pitchFamily="34" charset="-120"/>
                          <a:ea typeface="微軟正黑體" panose="020B0604030504040204" pitchFamily="34" charset="-120"/>
                          <a:cs typeface="Times New Roman" charset="0"/>
                        </a:rPr>
                        <a:t>$11,06Billion</a:t>
                      </a:r>
                    </a:p>
                  </a:txBody>
                  <a:tcPr marL="51435" marR="51435" marT="0" marB="0"/>
                </a:tc>
                <a:tc>
                  <a:txBody>
                    <a:bodyPr/>
                    <a:lstStyle/>
                    <a:p>
                      <a:pPr marL="0" marR="0">
                        <a:spcBef>
                          <a:spcPts val="0"/>
                        </a:spcBef>
                        <a:spcAft>
                          <a:spcPts val="0"/>
                        </a:spcAft>
                      </a:pPr>
                      <a:r>
                        <a:rPr lang="en-US" sz="1500" dirty="0">
                          <a:effectLst/>
                          <a:latin typeface="微軟正黑體" panose="020B0604030504040204" pitchFamily="34" charset="-120"/>
                          <a:ea typeface="微軟正黑體" panose="020B0604030504040204" pitchFamily="34" charset="-120"/>
                          <a:cs typeface="Times New Roman" charset="0"/>
                        </a:rPr>
                        <a:t>$</a:t>
                      </a:r>
                      <a:r>
                        <a:rPr lang="en-US" sz="1500" dirty="0" smtClean="0">
                          <a:effectLst/>
                          <a:latin typeface="微軟正黑體" panose="020B0604030504040204" pitchFamily="34" charset="-120"/>
                          <a:ea typeface="微軟正黑體" panose="020B0604030504040204" pitchFamily="34" charset="-120"/>
                          <a:cs typeface="Times New Roman" charset="0"/>
                        </a:rPr>
                        <a:t>2.028Billion</a:t>
                      </a:r>
                      <a:endParaRPr lang="en-US" sz="1500" dirty="0">
                        <a:effectLst/>
                        <a:latin typeface="微軟正黑體" panose="020B0604030504040204" pitchFamily="34" charset="-120"/>
                        <a:ea typeface="微軟正黑體" panose="020B0604030504040204" pitchFamily="34" charset="-120"/>
                        <a:cs typeface="Times New Roman" charset="0"/>
                      </a:endParaRPr>
                    </a:p>
                  </a:txBody>
                  <a:tcPr marL="51435" marR="51435" marT="0" marB="0"/>
                </a:tc>
                <a:tc>
                  <a:txBody>
                    <a:bodyPr/>
                    <a:lstStyle/>
                    <a:p>
                      <a:pPr marL="0" marR="0">
                        <a:spcBef>
                          <a:spcPts val="0"/>
                        </a:spcBef>
                        <a:spcAft>
                          <a:spcPts val="0"/>
                        </a:spcAft>
                      </a:pPr>
                      <a:r>
                        <a:rPr lang="en-US" sz="1500" dirty="0">
                          <a:effectLst/>
                          <a:latin typeface="微軟正黑體" panose="020B0604030504040204" pitchFamily="34" charset="-120"/>
                          <a:ea typeface="微軟正黑體" panose="020B0604030504040204" pitchFamily="34" charset="-120"/>
                          <a:cs typeface="Times New Roman" charset="0"/>
                        </a:rPr>
                        <a:t>$1.146Billion</a:t>
                      </a:r>
                    </a:p>
                  </a:txBody>
                  <a:tcPr marL="51435" marR="51435" marT="0" marB="0"/>
                </a:tc>
                <a:tc>
                  <a:txBody>
                    <a:bodyPr/>
                    <a:lstStyle/>
                    <a:p>
                      <a:pPr marL="0" marR="0">
                        <a:spcBef>
                          <a:spcPts val="0"/>
                        </a:spcBef>
                        <a:spcAft>
                          <a:spcPts val="0"/>
                        </a:spcAft>
                      </a:pPr>
                      <a:r>
                        <a:rPr lang="en-US" sz="1500" dirty="0">
                          <a:effectLst/>
                          <a:latin typeface="微軟正黑體" panose="020B0604030504040204" pitchFamily="34" charset="-120"/>
                          <a:ea typeface="微軟正黑體" panose="020B0604030504040204" pitchFamily="34" charset="-120"/>
                          <a:cs typeface="Times New Roman" charset="0"/>
                        </a:rPr>
                        <a:t>$3.174Billion</a:t>
                      </a:r>
                    </a:p>
                  </a:txBody>
                  <a:tcPr marL="51435" marR="51435" marT="0" marB="0"/>
                </a:tc>
              </a:tr>
            </a:tbl>
          </a:graphicData>
        </a:graphic>
      </p:graphicFrame>
      <p:sp>
        <p:nvSpPr>
          <p:cNvPr id="6" name="TextBox 5"/>
          <p:cNvSpPr txBox="1"/>
          <p:nvPr/>
        </p:nvSpPr>
        <p:spPr>
          <a:xfrm>
            <a:off x="685800" y="4800980"/>
            <a:ext cx="5725140" cy="2285239"/>
          </a:xfrm>
          <a:prstGeom prst="rect">
            <a:avLst/>
          </a:prstGeom>
          <a:noFill/>
        </p:spPr>
        <p:txBody>
          <a:bodyPr wrap="none" lIns="68349" tIns="34289" rIns="68349" bIns="34289" rtlCol="0">
            <a:spAutoFit/>
          </a:bodyPr>
          <a:lstStyle/>
          <a:p>
            <a:pPr defTabSz="683182"/>
            <a:r>
              <a:rPr lang="en-US" altLang="en-US" sz="1400" dirty="0">
                <a:solidFill>
                  <a:prstClr val="black"/>
                </a:solidFill>
                <a:latin typeface="微軟正黑體" panose="020B0604030504040204" pitchFamily="34" charset="-120"/>
                <a:ea typeface="微軟正黑體" panose="020B0604030504040204" pitchFamily="34" charset="-120"/>
              </a:rPr>
              <a:t>MA AGP = </a:t>
            </a:r>
            <a:r>
              <a:rPr lang="en-US" altLang="en-US" sz="1400" b="1" dirty="0" smtClean="0">
                <a:solidFill>
                  <a:prstClr val="black"/>
                </a:solidFill>
                <a:latin typeface="微軟正黑體" panose="020B0604030504040204" pitchFamily="34" charset="-120"/>
                <a:ea typeface="微軟正黑體" panose="020B0604030504040204" pitchFamily="34" charset="-120"/>
              </a:rPr>
              <a:t>(</a:t>
            </a:r>
            <a:r>
              <a:rPr lang="zh-TW" altLang="en-US" sz="1400" b="1" dirty="0" smtClean="0">
                <a:solidFill>
                  <a:prstClr val="black"/>
                </a:solidFill>
                <a:latin typeface="微軟正黑體" panose="020B0604030504040204" pitchFamily="34" charset="-120"/>
                <a:ea typeface="微軟正黑體" panose="020B0604030504040204" pitchFamily="34" charset="-120"/>
              </a:rPr>
              <a:t>扣除佣金與貨品成本後</a:t>
            </a:r>
            <a:r>
              <a:rPr lang="en-US" altLang="zh-TW" sz="1400" b="1" dirty="0" smtClean="0">
                <a:solidFill>
                  <a:prstClr val="black"/>
                </a:solidFill>
                <a:latin typeface="微軟正黑體" panose="020B0604030504040204" pitchFamily="34" charset="-120"/>
                <a:ea typeface="微軟正黑體" panose="020B0604030504040204" pitchFamily="34" charset="-120"/>
              </a:rPr>
              <a:t>)</a:t>
            </a:r>
            <a:r>
              <a:rPr lang="en-US" altLang="en-US" sz="1400" b="1" dirty="0" smtClean="0">
                <a:solidFill>
                  <a:prstClr val="black"/>
                </a:solidFill>
                <a:latin typeface="微軟正黑體" panose="020B0604030504040204" pitchFamily="34" charset="-120"/>
                <a:ea typeface="微軟正黑體" panose="020B0604030504040204" pitchFamily="34" charset="-120"/>
              </a:rPr>
              <a:t> </a:t>
            </a:r>
            <a:r>
              <a:rPr lang="en-US" altLang="en-US" sz="1400" b="1" dirty="0">
                <a:solidFill>
                  <a:prstClr val="black"/>
                </a:solidFill>
                <a:latin typeface="微軟正黑體" panose="020B0604030504040204" pitchFamily="34" charset="-120"/>
                <a:ea typeface="微軟正黑體" panose="020B0604030504040204" pitchFamily="34" charset="-120"/>
              </a:rPr>
              <a:t>= </a:t>
            </a:r>
            <a:r>
              <a:rPr lang="zh-TW" altLang="en-US" sz="1400" b="1" dirty="0" smtClean="0">
                <a:solidFill>
                  <a:prstClr val="black"/>
                </a:solidFill>
                <a:latin typeface="微軟正黑體" panose="020B0604030504040204" pitchFamily="34" charset="-120"/>
                <a:ea typeface="微軟正黑體" panose="020B0604030504040204" pitchFamily="34" charset="-120"/>
              </a:rPr>
              <a:t>支付開銷，成長，拓展以及行銷</a:t>
            </a:r>
            <a:endParaRPr lang="en-US" sz="1400" dirty="0">
              <a:solidFill>
                <a:prstClr val="black"/>
              </a:solidFill>
              <a:latin typeface="微軟正黑體" panose="020B0604030504040204" pitchFamily="34" charset="-120"/>
              <a:ea typeface="微軟正黑體" panose="020B0604030504040204" pitchFamily="34" charset="-120"/>
            </a:endParaRPr>
          </a:p>
          <a:p>
            <a:pPr defTabSz="683182"/>
            <a:r>
              <a:rPr lang="en-US" sz="1100" dirty="0">
                <a:solidFill>
                  <a:prstClr val="black"/>
                </a:solidFill>
                <a:latin typeface="微軟正黑體" panose="020B0604030504040204" pitchFamily="34" charset="-120"/>
                <a:ea typeface="微軟正黑體" panose="020B0604030504040204" pitchFamily="34" charset="-120"/>
              </a:rPr>
              <a:t>10,000 </a:t>
            </a:r>
            <a:r>
              <a:rPr lang="en-US" sz="1100" dirty="0" smtClean="0">
                <a:solidFill>
                  <a:prstClr val="black"/>
                </a:solidFill>
                <a:latin typeface="微軟正黑體" panose="020B0604030504040204" pitchFamily="34" charset="-120"/>
                <a:ea typeface="微軟正黑體" panose="020B0604030504040204" pitchFamily="34" charset="-120"/>
              </a:rPr>
              <a:t>SA</a:t>
            </a:r>
            <a:r>
              <a:rPr lang="zh-TW" altLang="en-US" sz="1100" dirty="0" smtClean="0">
                <a:solidFill>
                  <a:prstClr val="black"/>
                </a:solidFill>
                <a:latin typeface="微軟正黑體" panose="020B0604030504040204" pitchFamily="34" charset="-120"/>
                <a:ea typeface="微軟正黑體" panose="020B0604030504040204" pitchFamily="34" charset="-120"/>
              </a:rPr>
              <a:t> 卓越成員現在重複完成</a:t>
            </a:r>
            <a:endParaRPr lang="en-US" sz="1100" dirty="0">
              <a:solidFill>
                <a:prstClr val="black"/>
              </a:solidFill>
              <a:latin typeface="微軟正黑體" panose="020B0604030504040204" pitchFamily="34" charset="-120"/>
              <a:ea typeface="微軟正黑體" panose="020B0604030504040204" pitchFamily="34" charset="-120"/>
            </a:endParaRPr>
          </a:p>
          <a:p>
            <a:pPr defTabSz="683182"/>
            <a:r>
              <a:rPr lang="en-US" sz="1100" dirty="0">
                <a:solidFill>
                  <a:prstClr val="black"/>
                </a:solidFill>
                <a:latin typeface="微軟正黑體" panose="020B0604030504040204" pitchFamily="34" charset="-120"/>
                <a:ea typeface="微軟正黑體" panose="020B0604030504040204" pitchFamily="34" charset="-120"/>
              </a:rPr>
              <a:t>25,000  SA </a:t>
            </a:r>
            <a:r>
              <a:rPr lang="zh-TW" altLang="en-US" sz="1100" dirty="0" smtClean="0">
                <a:solidFill>
                  <a:prstClr val="black"/>
                </a:solidFill>
                <a:latin typeface="微軟正黑體" panose="020B0604030504040204" pitchFamily="34" charset="-120"/>
                <a:ea typeface="微軟正黑體" panose="020B0604030504040204" pitchFamily="34" charset="-120"/>
              </a:rPr>
              <a:t>成員完成評量並開始</a:t>
            </a:r>
            <a:endParaRPr lang="en-US" sz="1100" dirty="0">
              <a:solidFill>
                <a:prstClr val="black"/>
              </a:solidFill>
              <a:latin typeface="微軟正黑體" panose="020B0604030504040204" pitchFamily="34" charset="-120"/>
              <a:ea typeface="微軟正黑體" panose="020B0604030504040204" pitchFamily="34" charset="-120"/>
            </a:endParaRPr>
          </a:p>
          <a:p>
            <a:pPr defTabSz="683182"/>
            <a:r>
              <a:rPr lang="en-US" sz="1100" b="1" dirty="0">
                <a:solidFill>
                  <a:prstClr val="black"/>
                </a:solidFill>
                <a:latin typeface="微軟正黑體" panose="020B0604030504040204" pitchFamily="34" charset="-120"/>
                <a:ea typeface="微軟正黑體" panose="020B0604030504040204" pitchFamily="34" charset="-120"/>
              </a:rPr>
              <a:t>50.000, SA </a:t>
            </a:r>
            <a:r>
              <a:rPr lang="zh-TW" altLang="en-US" sz="1100" b="1" dirty="0" smtClean="0">
                <a:solidFill>
                  <a:prstClr val="black"/>
                </a:solidFill>
                <a:latin typeface="微軟正黑體" panose="020B0604030504040204" pitchFamily="34" charset="-120"/>
                <a:ea typeface="微軟正黑體" panose="020B0604030504040204" pitchFamily="34" charset="-120"/>
              </a:rPr>
              <a:t>卓越成員目標</a:t>
            </a:r>
            <a:r>
              <a:rPr lang="en-US" sz="1100" b="1" dirty="0" smtClean="0">
                <a:solidFill>
                  <a:prstClr val="black"/>
                </a:solidFill>
                <a:latin typeface="微軟正黑體" panose="020B0604030504040204" pitchFamily="34" charset="-120"/>
                <a:ea typeface="微軟正黑體" panose="020B0604030504040204" pitchFamily="34" charset="-120"/>
              </a:rPr>
              <a:t> </a:t>
            </a:r>
            <a:r>
              <a:rPr lang="en-US" sz="1100" b="1" dirty="0">
                <a:solidFill>
                  <a:prstClr val="black"/>
                </a:solidFill>
                <a:latin typeface="微軟正黑體" panose="020B0604030504040204" pitchFamily="34" charset="-120"/>
                <a:ea typeface="微軟正黑體" panose="020B0604030504040204" pitchFamily="34" charset="-120"/>
              </a:rPr>
              <a:t>= 1/3 to ¼ </a:t>
            </a:r>
            <a:r>
              <a:rPr lang="zh-TW" altLang="en-US" sz="1100" b="1" dirty="0" smtClean="0">
                <a:solidFill>
                  <a:prstClr val="black"/>
                </a:solidFill>
                <a:latin typeface="微軟正黑體" panose="020B0604030504040204" pitchFamily="34" charset="-120"/>
                <a:ea typeface="微軟正黑體" panose="020B0604030504040204" pitchFamily="34" charset="-120"/>
              </a:rPr>
              <a:t>的超連鎖店主</a:t>
            </a:r>
            <a:r>
              <a:rPr lang="en-US" sz="1100" b="1" dirty="0" smtClean="0">
                <a:solidFill>
                  <a:prstClr val="black"/>
                </a:solidFill>
                <a:latin typeface="微軟正黑體" panose="020B0604030504040204" pitchFamily="34" charset="-120"/>
                <a:ea typeface="微軟正黑體" panose="020B0604030504040204" pitchFamily="34" charset="-120"/>
              </a:rPr>
              <a:t> </a:t>
            </a:r>
            <a:r>
              <a:rPr lang="en-US" sz="1100" b="1" dirty="0">
                <a:solidFill>
                  <a:prstClr val="black"/>
                </a:solidFill>
                <a:latin typeface="微軟正黑體" panose="020B0604030504040204" pitchFamily="34" charset="-120"/>
                <a:ea typeface="微軟正黑體" panose="020B0604030504040204" pitchFamily="34" charset="-120"/>
              </a:rPr>
              <a:t>= </a:t>
            </a:r>
            <a:r>
              <a:rPr lang="zh-TW" altLang="en-US" sz="1100" b="1" dirty="0" smtClean="0">
                <a:solidFill>
                  <a:prstClr val="black"/>
                </a:solidFill>
                <a:latin typeface="微軟正黑體" panose="020B0604030504040204" pitchFamily="34" charset="-120"/>
                <a:ea typeface="微軟正黑體" panose="020B0604030504040204" pitchFamily="34" charset="-120"/>
              </a:rPr>
              <a:t>爆發點</a:t>
            </a:r>
            <a:endParaRPr lang="en-US" sz="1100" dirty="0">
              <a:solidFill>
                <a:prstClr val="black"/>
              </a:solidFill>
              <a:latin typeface="微軟正黑體" panose="020B0604030504040204" pitchFamily="34" charset="-120"/>
              <a:ea typeface="微軟正黑體" panose="020B0604030504040204" pitchFamily="34" charset="-120"/>
            </a:endParaRPr>
          </a:p>
          <a:p>
            <a:pPr defTabSz="683182"/>
            <a:r>
              <a:rPr lang="zh-TW" altLang="en-US" sz="1100" b="1" dirty="0" smtClean="0">
                <a:solidFill>
                  <a:prstClr val="black"/>
                </a:solidFill>
                <a:latin typeface="微軟正黑體" panose="020B0604030504040204" pitchFamily="34" charset="-120"/>
                <a:ea typeface="微軟正黑體" panose="020B0604030504040204" pitchFamily="34" charset="-120"/>
              </a:rPr>
              <a:t>會影響</a:t>
            </a:r>
            <a:r>
              <a:rPr lang="en-US" altLang="zh-TW" sz="1100" b="1" dirty="0" smtClean="0">
                <a:solidFill>
                  <a:prstClr val="black"/>
                </a:solidFill>
                <a:latin typeface="微軟正黑體" panose="020B0604030504040204" pitchFamily="34" charset="-120"/>
                <a:ea typeface="微軟正黑體" panose="020B0604030504040204" pitchFamily="34" charset="-120"/>
              </a:rPr>
              <a:t>IBV</a:t>
            </a:r>
            <a:r>
              <a:rPr lang="zh-TW" altLang="en-US" sz="1100" b="1" dirty="0" smtClean="0">
                <a:solidFill>
                  <a:prstClr val="black"/>
                </a:solidFill>
                <a:latin typeface="微軟正黑體" panose="020B0604030504040204" pitchFamily="34" charset="-120"/>
                <a:ea typeface="微軟正黑體" panose="020B0604030504040204" pitchFamily="34" charset="-120"/>
              </a:rPr>
              <a:t>的佣金利潤</a:t>
            </a:r>
            <a:endParaRPr lang="en-US" sz="1100" dirty="0">
              <a:solidFill>
                <a:prstClr val="black"/>
              </a:solidFill>
              <a:latin typeface="微軟正黑體" panose="020B0604030504040204" pitchFamily="34" charset="-120"/>
              <a:ea typeface="微軟正黑體" panose="020B0604030504040204" pitchFamily="34" charset="-120"/>
            </a:endParaRPr>
          </a:p>
          <a:p>
            <a:pPr defTabSz="683182"/>
            <a:r>
              <a:rPr lang="zh-TW" altLang="en-US" sz="1100" b="1" dirty="0" smtClean="0">
                <a:solidFill>
                  <a:prstClr val="black"/>
                </a:solidFill>
                <a:latin typeface="微軟正黑體" panose="020B0604030504040204" pitchFamily="34" charset="-120"/>
                <a:ea typeface="微軟正黑體" panose="020B0604030504040204" pitchFamily="34" charset="-120"/>
              </a:rPr>
              <a:t>會促進將非美安產品大幅度地帶回家中，</a:t>
            </a:r>
            <a:r>
              <a:rPr lang="en-US" altLang="zh-TW" sz="1100" b="1" dirty="0" smtClean="0">
                <a:solidFill>
                  <a:prstClr val="black"/>
                </a:solidFill>
                <a:latin typeface="微軟正黑體" panose="020B0604030504040204" pitchFamily="34" charset="-120"/>
                <a:ea typeface="微軟正黑體" panose="020B0604030504040204" pitchFamily="34" charset="-120"/>
              </a:rPr>
              <a:t>25</a:t>
            </a:r>
            <a:r>
              <a:rPr lang="en-US" sz="1100" b="1" dirty="0" smtClean="0">
                <a:solidFill>
                  <a:prstClr val="black"/>
                </a:solidFill>
                <a:latin typeface="微軟正黑體" panose="020B0604030504040204" pitchFamily="34" charset="-120"/>
                <a:ea typeface="微軟正黑體" panose="020B0604030504040204" pitchFamily="34" charset="-120"/>
              </a:rPr>
              <a:t>% to 50% </a:t>
            </a:r>
            <a:r>
              <a:rPr lang="zh-TW" altLang="en-US" sz="1100" b="1" dirty="0" smtClean="0">
                <a:solidFill>
                  <a:prstClr val="black"/>
                </a:solidFill>
                <a:latin typeface="微軟正黑體" panose="020B0604030504040204" pitchFamily="34" charset="-120"/>
                <a:ea typeface="微軟正黑體" panose="020B0604030504040204" pitchFamily="34" charset="-120"/>
              </a:rPr>
              <a:t>的</a:t>
            </a:r>
            <a:r>
              <a:rPr lang="en-US" sz="1100" b="1" dirty="0" smtClean="0">
                <a:solidFill>
                  <a:prstClr val="black"/>
                </a:solidFill>
                <a:latin typeface="微軟正黑體" panose="020B0604030504040204" pitchFamily="34" charset="-120"/>
                <a:ea typeface="微軟正黑體" panose="020B0604030504040204" pitchFamily="34" charset="-120"/>
              </a:rPr>
              <a:t>SA/IBV</a:t>
            </a:r>
            <a:endParaRPr lang="en-US" sz="1100" dirty="0" smtClean="0">
              <a:solidFill>
                <a:prstClr val="black"/>
              </a:solidFill>
              <a:latin typeface="微軟正黑體" panose="020B0604030504040204" pitchFamily="34" charset="-120"/>
              <a:ea typeface="微軟正黑體" panose="020B0604030504040204" pitchFamily="34" charset="-120"/>
            </a:endParaRPr>
          </a:p>
          <a:p>
            <a:pPr defTabSz="683182"/>
            <a:r>
              <a:rPr lang="en-US" sz="1100" b="1" dirty="0" smtClean="0">
                <a:solidFill>
                  <a:prstClr val="black"/>
                </a:solidFill>
                <a:latin typeface="微軟正黑體" panose="020B0604030504040204" pitchFamily="34" charset="-120"/>
                <a:ea typeface="微軟正黑體" panose="020B0604030504040204" pitchFamily="34" charset="-120"/>
              </a:rPr>
              <a:t>25% - 50% IBV</a:t>
            </a:r>
            <a:endParaRPr lang="en-US" sz="1100" dirty="0" smtClean="0">
              <a:solidFill>
                <a:prstClr val="black"/>
              </a:solidFill>
              <a:latin typeface="微軟正黑體" panose="020B0604030504040204" pitchFamily="34" charset="-120"/>
              <a:ea typeface="微軟正黑體" panose="020B0604030504040204" pitchFamily="34" charset="-120"/>
            </a:endParaRPr>
          </a:p>
          <a:p>
            <a:pPr defTabSz="683182"/>
            <a:r>
              <a:rPr lang="en-US" sz="1100" b="1" dirty="0" smtClean="0">
                <a:solidFill>
                  <a:prstClr val="black"/>
                </a:solidFill>
                <a:latin typeface="微軟正黑體" panose="020B0604030504040204" pitchFamily="34" charset="-120"/>
                <a:ea typeface="微軟正黑體" panose="020B0604030504040204" pitchFamily="34" charset="-120"/>
              </a:rPr>
              <a:t>SA </a:t>
            </a:r>
            <a:r>
              <a:rPr lang="en-US" sz="1100" b="1" dirty="0">
                <a:solidFill>
                  <a:prstClr val="black"/>
                </a:solidFill>
                <a:latin typeface="微軟正黑體" panose="020B0604030504040204" pitchFamily="34" charset="-120"/>
                <a:ea typeface="微軟正黑體" panose="020B0604030504040204" pitchFamily="34" charset="-120"/>
              </a:rPr>
              <a:t>= </a:t>
            </a:r>
            <a:r>
              <a:rPr lang="zh-TW" altLang="en-US" sz="1100" b="1" dirty="0" smtClean="0">
                <a:solidFill>
                  <a:prstClr val="black"/>
                </a:solidFill>
                <a:latin typeface="微軟正黑體" panose="020B0604030504040204" pitchFamily="34" charset="-120"/>
                <a:ea typeface="微軟正黑體" panose="020B0604030504040204" pitchFamily="34" charset="-120"/>
              </a:rPr>
              <a:t>服務性產品</a:t>
            </a:r>
            <a:r>
              <a:rPr lang="en-US" sz="1100" b="1" dirty="0" smtClean="0">
                <a:solidFill>
                  <a:prstClr val="black"/>
                </a:solidFill>
                <a:latin typeface="微軟正黑體" panose="020B0604030504040204" pitchFamily="34" charset="-120"/>
                <a:ea typeface="微軟正黑體" panose="020B0604030504040204" pitchFamily="34" charset="-120"/>
              </a:rPr>
              <a:t> </a:t>
            </a:r>
            <a:r>
              <a:rPr lang="en-US" sz="1100" b="1" dirty="0">
                <a:solidFill>
                  <a:prstClr val="black"/>
                </a:solidFill>
                <a:latin typeface="微軟正黑體" panose="020B0604030504040204" pitchFamily="34" charset="-120"/>
                <a:ea typeface="微軟正黑體" panose="020B0604030504040204" pitchFamily="34" charset="-120"/>
              </a:rPr>
              <a:t>+ </a:t>
            </a:r>
            <a:r>
              <a:rPr lang="zh-TW" altLang="en-US" sz="1100" b="1" dirty="0" smtClean="0">
                <a:solidFill>
                  <a:prstClr val="black"/>
                </a:solidFill>
                <a:latin typeface="微軟正黑體" panose="020B0604030504040204" pitchFamily="34" charset="-120"/>
                <a:ea typeface="微軟正黑體" panose="020B0604030504040204" pitchFamily="34" charset="-120"/>
              </a:rPr>
              <a:t>媒體覆蓋</a:t>
            </a:r>
            <a:r>
              <a:rPr lang="en-US" sz="1100" b="1" dirty="0" smtClean="0">
                <a:solidFill>
                  <a:prstClr val="black"/>
                </a:solidFill>
                <a:latin typeface="微軟正黑體" panose="020B0604030504040204" pitchFamily="34" charset="-120"/>
                <a:ea typeface="微軟正黑體" panose="020B0604030504040204" pitchFamily="34" charset="-120"/>
              </a:rPr>
              <a:t> </a:t>
            </a:r>
            <a:r>
              <a:rPr lang="en-US" sz="1100" b="1" dirty="0">
                <a:solidFill>
                  <a:prstClr val="black"/>
                </a:solidFill>
                <a:latin typeface="微軟正黑體" panose="020B0604030504040204" pitchFamily="34" charset="-120"/>
                <a:ea typeface="微軟正黑體" panose="020B0604030504040204" pitchFamily="34" charset="-120"/>
              </a:rPr>
              <a:t>+ </a:t>
            </a:r>
            <a:r>
              <a:rPr lang="zh-TW" altLang="en-US" sz="1100" b="1" dirty="0" smtClean="0">
                <a:solidFill>
                  <a:prstClr val="black"/>
                </a:solidFill>
                <a:latin typeface="微軟正黑體" panose="020B0604030504040204" pitchFamily="34" charset="-120"/>
                <a:ea typeface="微軟正黑體" panose="020B0604030504040204" pitchFamily="34" charset="-120"/>
              </a:rPr>
              <a:t>專家代言</a:t>
            </a:r>
            <a:r>
              <a:rPr lang="en-US" sz="1100" b="1" dirty="0" smtClean="0">
                <a:solidFill>
                  <a:prstClr val="black"/>
                </a:solidFill>
                <a:latin typeface="微軟正黑體" panose="020B0604030504040204" pitchFamily="34" charset="-120"/>
                <a:ea typeface="微軟正黑體" panose="020B0604030504040204" pitchFamily="34" charset="-120"/>
              </a:rPr>
              <a:t> +</a:t>
            </a:r>
            <a:r>
              <a:rPr lang="zh-TW" altLang="en-US" sz="1100" b="1" dirty="0" smtClean="0">
                <a:solidFill>
                  <a:prstClr val="black"/>
                </a:solidFill>
                <a:latin typeface="微軟正黑體" panose="020B0604030504040204" pitchFamily="34" charset="-120"/>
                <a:ea typeface="微軟正黑體" panose="020B0604030504040204" pitchFamily="34" charset="-120"/>
              </a:rPr>
              <a:t> 電影</a:t>
            </a:r>
            <a:r>
              <a:rPr lang="en-US" altLang="zh-TW" sz="1100" b="1" dirty="0" smtClean="0">
                <a:solidFill>
                  <a:prstClr val="black"/>
                </a:solidFill>
                <a:latin typeface="微軟正黑體" panose="020B0604030504040204" pitchFamily="34" charset="-120"/>
                <a:ea typeface="微軟正黑體" panose="020B0604030504040204" pitchFamily="34" charset="-120"/>
              </a:rPr>
              <a:t>+ </a:t>
            </a:r>
            <a:r>
              <a:rPr lang="zh-TW" altLang="en-US" sz="1100" b="1" dirty="0" smtClean="0">
                <a:solidFill>
                  <a:prstClr val="black"/>
                </a:solidFill>
                <a:latin typeface="微軟正黑體" panose="020B0604030504040204" pitchFamily="34" charset="-120"/>
                <a:ea typeface="微軟正黑體" panose="020B0604030504040204" pitchFamily="34" charset="-120"/>
              </a:rPr>
              <a:t>財務服務產業堤案</a:t>
            </a:r>
            <a:endParaRPr lang="en-US" sz="1100" dirty="0">
              <a:solidFill>
                <a:prstClr val="black"/>
              </a:solidFill>
              <a:latin typeface="微軟正黑體" panose="020B0604030504040204" pitchFamily="34" charset="-120"/>
              <a:ea typeface="微軟正黑體" panose="020B0604030504040204" pitchFamily="34" charset="-120"/>
            </a:endParaRPr>
          </a:p>
          <a:p>
            <a:pPr defTabSz="683182"/>
            <a:r>
              <a:rPr lang="zh-TW" altLang="en-US" sz="1100" b="1" dirty="0" smtClean="0">
                <a:solidFill>
                  <a:prstClr val="black"/>
                </a:solidFill>
                <a:latin typeface="微軟正黑體" panose="020B0604030504040204" pitchFamily="34" charset="-120"/>
                <a:ea typeface="微軟正黑體" panose="020B0604030504040204" pitchFamily="34" charset="-120"/>
              </a:rPr>
              <a:t>加上</a:t>
            </a:r>
            <a:r>
              <a:rPr lang="en-US" sz="1100" b="1" dirty="0" smtClean="0">
                <a:solidFill>
                  <a:prstClr val="black"/>
                </a:solidFill>
                <a:latin typeface="微軟正黑體" panose="020B0604030504040204" pitchFamily="34" charset="-120"/>
                <a:ea typeface="微軟正黑體" panose="020B0604030504040204" pitchFamily="34" charset="-120"/>
              </a:rPr>
              <a:t> </a:t>
            </a:r>
            <a:r>
              <a:rPr lang="zh-TW" altLang="en-US" sz="1100" b="1" dirty="0" smtClean="0">
                <a:solidFill>
                  <a:prstClr val="black"/>
                </a:solidFill>
                <a:latin typeface="微軟正黑體" panose="020B0604030504040204" pitchFamily="34" charset="-120"/>
                <a:ea typeface="微軟正黑體" panose="020B0604030504040204" pitchFamily="34" charset="-120"/>
              </a:rPr>
              <a:t>零售利潤或佣金利潤在銷售給</a:t>
            </a:r>
            <a:r>
              <a:rPr lang="en-US" sz="1100" b="1" dirty="0" smtClean="0">
                <a:solidFill>
                  <a:prstClr val="black"/>
                </a:solidFill>
                <a:latin typeface="微軟正黑體" panose="020B0604030504040204" pitchFamily="34" charset="-120"/>
                <a:ea typeface="微軟正黑體" panose="020B0604030504040204" pitchFamily="34" charset="-120"/>
              </a:rPr>
              <a:t> </a:t>
            </a:r>
            <a:r>
              <a:rPr lang="en-US" sz="1100" b="1" dirty="0">
                <a:solidFill>
                  <a:prstClr val="black"/>
                </a:solidFill>
                <a:latin typeface="微軟正黑體" panose="020B0604030504040204" pitchFamily="34" charset="-120"/>
                <a:ea typeface="微軟正黑體" panose="020B0604030504040204" pitchFamily="34" charset="-120"/>
              </a:rPr>
              <a:t>SA </a:t>
            </a:r>
            <a:r>
              <a:rPr lang="zh-TW" altLang="en-US" sz="1100" b="1" dirty="0" smtClean="0">
                <a:solidFill>
                  <a:prstClr val="black"/>
                </a:solidFill>
                <a:latin typeface="微軟正黑體" panose="020B0604030504040204" pitchFamily="34" charset="-120"/>
                <a:ea typeface="微軟正黑體" panose="020B0604030504040204" pitchFamily="34" charset="-120"/>
              </a:rPr>
              <a:t>成員</a:t>
            </a:r>
            <a:endParaRPr lang="en-US" sz="1100" dirty="0">
              <a:solidFill>
                <a:prstClr val="black"/>
              </a:solidFill>
              <a:latin typeface="微軟正黑體" panose="020B0604030504040204" pitchFamily="34" charset="-120"/>
              <a:ea typeface="微軟正黑體" panose="020B0604030504040204" pitchFamily="34" charset="-120"/>
            </a:endParaRPr>
          </a:p>
          <a:p>
            <a:pPr defTabSz="683182"/>
            <a:r>
              <a:rPr lang="en-US" sz="1400" dirty="0">
                <a:solidFill>
                  <a:prstClr val="black"/>
                </a:solidFill>
                <a:latin typeface="微軟正黑體" panose="020B0604030504040204" pitchFamily="34" charset="-120"/>
                <a:ea typeface="微軟正黑體" panose="020B0604030504040204" pitchFamily="34" charset="-120"/>
              </a:rPr>
              <a:t> </a:t>
            </a:r>
          </a:p>
          <a:p>
            <a:pPr defTabSz="683182" eaLnBrk="0" fontAlgn="base" hangingPunct="0">
              <a:spcBef>
                <a:spcPct val="0"/>
              </a:spcBef>
              <a:spcAft>
                <a:spcPct val="0"/>
              </a:spcAft>
            </a:pPr>
            <a:endParaRPr lang="en-US" altLang="en-US" sz="1400" b="1" dirty="0">
              <a:solidFill>
                <a:prstClr val="black"/>
              </a:solidFill>
              <a:latin typeface="微軟正黑體" panose="020B0604030504040204" pitchFamily="34" charset="-120"/>
              <a:ea typeface="微軟正黑體" panose="020B0604030504040204" pitchFamily="34" charset="-120"/>
            </a:endParaRPr>
          </a:p>
          <a:p>
            <a:pPr defTabSz="683182" eaLnBrk="0" fontAlgn="base" hangingPunct="0">
              <a:spcBef>
                <a:spcPct val="0"/>
              </a:spcBef>
              <a:spcAft>
                <a:spcPct val="0"/>
              </a:spcAft>
            </a:pPr>
            <a:endParaRPr lang="en-US" altLang="en-US" sz="14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5477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47296" y="4787301"/>
            <a:ext cx="4457702" cy="961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7955" tIns="34289" rIns="67955" bIns="34289" rtlCol="0" anchor="ctr"/>
          <a:lstStyle/>
          <a:p>
            <a:pPr algn="ctr" defTabSz="678694"/>
            <a:endParaRPr lang="en-US" sz="1400" dirty="0">
              <a:solidFill>
                <a:prstClr val="white"/>
              </a:solidFill>
            </a:endParaRPr>
          </a:p>
        </p:txBody>
      </p:sp>
      <p:sp>
        <p:nvSpPr>
          <p:cNvPr id="4" name="Rectangle 3"/>
          <p:cNvSpPr/>
          <p:nvPr/>
        </p:nvSpPr>
        <p:spPr>
          <a:xfrm>
            <a:off x="655026" y="420533"/>
            <a:ext cx="7803174" cy="807911"/>
          </a:xfrm>
          <a:prstGeom prst="rect">
            <a:avLst/>
          </a:prstGeom>
          <a:effectLst/>
        </p:spPr>
        <p:txBody>
          <a:bodyPr wrap="square" lIns="67955" tIns="34289" rIns="67955" bIns="34289">
            <a:spAutoFit/>
          </a:bodyPr>
          <a:lstStyle/>
          <a:p>
            <a:pPr marL="0" lvl="1" algn="ctr" defTabSz="678694"/>
            <a:r>
              <a:rPr lang="zh-TW" altLang="en-US" sz="3600" b="1" dirty="0">
                <a:ln w="3175">
                  <a:noFill/>
                </a:ln>
                <a:solidFill>
                  <a:srgbClr val="FFBE00"/>
                </a:solidFill>
                <a:latin typeface="微軟正黑體" panose="020B0604030504040204" pitchFamily="34" charset="-120"/>
                <a:ea typeface="微軟正黑體" panose="020B0604030504040204" pitchFamily="34" charset="-120"/>
              </a:rPr>
              <a:t>美安</a:t>
            </a:r>
            <a:r>
              <a:rPr lang="zh-TW" altLang="en-US" sz="4800" b="1" dirty="0">
                <a:ln w="3175">
                  <a:noFill/>
                </a:ln>
                <a:solidFill>
                  <a:srgbClr val="FFBE00"/>
                </a:solidFill>
                <a:latin typeface="微軟正黑體" panose="020B0604030504040204" pitchFamily="34" charset="-120"/>
                <a:ea typeface="微軟正黑體" panose="020B0604030504040204" pitchFamily="34" charset="-120"/>
              </a:rPr>
              <a:t>台灣</a:t>
            </a:r>
            <a:r>
              <a:rPr lang="zh-TW" altLang="en-US" sz="3600" b="1" dirty="0">
                <a:ln w="3175">
                  <a:noFill/>
                </a:ln>
                <a:solidFill>
                  <a:srgbClr val="FFBE00"/>
                </a:solidFill>
                <a:latin typeface="微軟正黑體" panose="020B0604030504040204" pitchFamily="34" charset="-120"/>
                <a:ea typeface="微軟正黑體" panose="020B0604030504040204" pitchFamily="34" charset="-120"/>
              </a:rPr>
              <a:t>機會的兩個面向</a:t>
            </a:r>
            <a:endParaRPr lang="en-US" altLang="zh-TW" sz="3600" b="1" dirty="0">
              <a:ln w="3175">
                <a:noFill/>
              </a:ln>
              <a:solidFill>
                <a:srgbClr val="FFBE00"/>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1432413" y="1397223"/>
            <a:ext cx="6248400" cy="5149421"/>
          </a:xfrm>
          <a:prstGeom prst="rect">
            <a:avLst/>
          </a:prstGeom>
          <a:effectLst/>
        </p:spPr>
        <p:txBody>
          <a:bodyPr wrap="square" lIns="67955" tIns="34289" rIns="67955" bIns="34289">
            <a:spAutoFit/>
          </a:bodyPr>
          <a:lstStyle/>
          <a:p>
            <a:pPr marL="252286" lvl="1" indent="-252286" defTabSz="678694">
              <a:lnSpc>
                <a:spcPct val="150000"/>
              </a:lnSpc>
              <a:buFont typeface="+mj-lt"/>
              <a:buAutoNum type="arabicParenR"/>
            </a:pP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事業中的事業</a:t>
            </a:r>
            <a:endParaRPr lang="en-US" altLang="zh-TW" sz="3200" b="1" dirty="0">
              <a:ln w="3175">
                <a:noFill/>
              </a:ln>
              <a:solidFill>
                <a:prstClr val="white"/>
              </a:solidFill>
              <a:latin typeface="微軟正黑體" panose="020B0604030504040204" pitchFamily="34" charset="-120"/>
              <a:ea typeface="微軟正黑體" panose="020B0604030504040204" pitchFamily="34" charset="-120"/>
            </a:endParaRPr>
          </a:p>
          <a:p>
            <a:pPr marL="735805" lvl="2" indent="-283013" defTabSz="678694">
              <a:lnSpc>
                <a:spcPct val="150000"/>
              </a:lnSpc>
              <a:buFont typeface="Arial" panose="020B0604020202020204" pitchFamily="34" charset="0"/>
              <a:buChar char="•"/>
            </a:pP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在</a:t>
            </a:r>
            <a:r>
              <a:rPr lang="zh-TW" altLang="en-US" sz="3200" b="1" dirty="0" smtClean="0">
                <a:ln w="3175">
                  <a:noFill/>
                </a:ln>
                <a:solidFill>
                  <a:prstClr val="white"/>
                </a:solidFill>
                <a:latin typeface="微軟正黑體" panose="020B0604030504040204" pitchFamily="34" charset="-120"/>
                <a:ea typeface="微軟正黑體" panose="020B0604030504040204" pitchFamily="34" charset="-120"/>
              </a:rPr>
              <a:t>上億美元</a:t>
            </a: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的市場中選擇</a:t>
            </a:r>
            <a:r>
              <a:rPr lang="en-US" altLang="zh-TW" sz="3200" b="1" dirty="0">
                <a:ln w="3175">
                  <a:noFill/>
                </a:ln>
                <a:solidFill>
                  <a:prstClr val="white"/>
                </a:solidFill>
                <a:latin typeface="微軟正黑體" panose="020B0604030504040204" pitchFamily="34" charset="-120"/>
                <a:ea typeface="微軟正黑體" panose="020B0604030504040204" pitchFamily="34" charset="-120"/>
              </a:rPr>
              <a:t>2</a:t>
            </a: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a:t>
            </a:r>
            <a:r>
              <a:rPr lang="en-US" altLang="zh-TW" sz="3200" b="1" dirty="0">
                <a:ln w="3175">
                  <a:noFill/>
                </a:ln>
                <a:solidFill>
                  <a:prstClr val="white"/>
                </a:solidFill>
                <a:latin typeface="微軟正黑體" panose="020B0604030504040204" pitchFamily="34" charset="-120"/>
                <a:ea typeface="微軟正黑體" panose="020B0604030504040204" pitchFamily="34" charset="-120"/>
              </a:rPr>
              <a:t>3</a:t>
            </a: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種或更多產品</a:t>
            </a:r>
            <a:endParaRPr lang="en-US" altLang="zh-TW" sz="3200" b="1" dirty="0">
              <a:ln w="3175">
                <a:noFill/>
              </a:ln>
              <a:solidFill>
                <a:prstClr val="white"/>
              </a:solidFill>
              <a:latin typeface="微軟正黑體" panose="020B0604030504040204" pitchFamily="34" charset="-120"/>
              <a:ea typeface="微軟正黑體" panose="020B0604030504040204" pitchFamily="34" charset="-120"/>
            </a:endParaRPr>
          </a:p>
          <a:p>
            <a:pPr marL="735805" lvl="2" indent="-283013" defTabSz="678694">
              <a:lnSpc>
                <a:spcPct val="150000"/>
              </a:lnSpc>
              <a:buFont typeface="Arial" panose="020B0604020202020204" pitchFamily="34" charset="0"/>
              <a:buChar char="•"/>
            </a:pP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美安大學</a:t>
            </a:r>
            <a:endParaRPr lang="en-US" altLang="zh-TW" sz="3200" b="1" dirty="0">
              <a:ln w="3175">
                <a:noFill/>
              </a:ln>
              <a:solidFill>
                <a:prstClr val="white"/>
              </a:solidFill>
              <a:latin typeface="微軟正黑體" panose="020B0604030504040204" pitchFamily="34" charset="-120"/>
              <a:ea typeface="微軟正黑體" panose="020B0604030504040204" pitchFamily="34" charset="-120"/>
            </a:endParaRPr>
          </a:p>
          <a:p>
            <a:pPr marL="252286" lvl="1" indent="-252286" defTabSz="678694">
              <a:lnSpc>
                <a:spcPct val="150000"/>
              </a:lnSpc>
              <a:buFont typeface="+mj-lt"/>
              <a:buAutoNum type="arabicParenR"/>
            </a:pPr>
            <a:r>
              <a:rPr lang="zh-TW" altLang="en-US" sz="3200" b="1" dirty="0" smtClean="0">
                <a:ln w="3175">
                  <a:noFill/>
                </a:ln>
                <a:solidFill>
                  <a:prstClr val="white"/>
                </a:solidFill>
                <a:latin typeface="微軟正黑體" panose="020B0604030504040204" pitchFamily="34" charset="-120"/>
                <a:ea typeface="微軟正黑體" panose="020B0604030504040204" pitchFamily="34" charset="-120"/>
              </a:rPr>
              <a:t>購物</a:t>
            </a: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年金</a:t>
            </a:r>
            <a:endParaRPr lang="en-US" altLang="zh-TW" sz="3200" b="1" dirty="0">
              <a:ln w="3175">
                <a:noFill/>
              </a:ln>
              <a:solidFill>
                <a:prstClr val="white"/>
              </a:solidFill>
              <a:latin typeface="微軟正黑體" panose="020B0604030504040204" pitchFamily="34" charset="-120"/>
              <a:ea typeface="微軟正黑體" panose="020B0604030504040204" pitchFamily="34" charset="-120"/>
            </a:endParaRPr>
          </a:p>
          <a:p>
            <a:pPr marL="738521" lvl="2" indent="-285750" defTabSz="678694">
              <a:lnSpc>
                <a:spcPct val="150000"/>
              </a:lnSpc>
              <a:buFont typeface="Arial" panose="020B0604020202020204" pitchFamily="34" charset="0"/>
              <a:buChar char="•"/>
            </a:pP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將獲利極大化</a:t>
            </a:r>
            <a:endParaRPr lang="en-US" altLang="zh-TW" sz="3200" b="1" dirty="0">
              <a:ln w="3175">
                <a:noFill/>
              </a:ln>
              <a:solidFill>
                <a:prstClr val="white"/>
              </a:solidFill>
              <a:latin typeface="微軟正黑體" panose="020B0604030504040204" pitchFamily="34" charset="-120"/>
              <a:ea typeface="微軟正黑體" panose="020B0604030504040204" pitchFamily="34" charset="-120"/>
            </a:endParaRPr>
          </a:p>
          <a:p>
            <a:pPr marL="738521" lvl="2" indent="-285750" defTabSz="678694">
              <a:lnSpc>
                <a:spcPct val="150000"/>
              </a:lnSpc>
              <a:buFont typeface="Arial" panose="020B0604020202020204" pitchFamily="34" charset="0"/>
              <a:buChar char="•"/>
            </a:pPr>
            <a:r>
              <a:rPr lang="zh-TW" altLang="en-US" sz="3200" b="1" dirty="0">
                <a:ln w="3175">
                  <a:noFill/>
                </a:ln>
                <a:solidFill>
                  <a:prstClr val="white"/>
                </a:solidFill>
                <a:latin typeface="微軟正黑體" panose="020B0604030504040204" pitchFamily="34" charset="-120"/>
                <a:ea typeface="微軟正黑體" panose="020B0604030504040204" pitchFamily="34" charset="-120"/>
              </a:rPr>
              <a:t>成為</a:t>
            </a:r>
            <a:r>
              <a:rPr lang="zh-TW" altLang="en-US" sz="3200" b="1" dirty="0" smtClean="0">
                <a:ln w="3175">
                  <a:noFill/>
                </a:ln>
                <a:solidFill>
                  <a:prstClr val="white"/>
                </a:solidFill>
                <a:latin typeface="微軟正黑體" panose="020B0604030504040204" pitchFamily="34" charset="-120"/>
                <a:ea typeface="微軟正黑體" panose="020B0604030504040204" pitchFamily="34" charset="-120"/>
              </a:rPr>
              <a:t>產品代言人</a:t>
            </a:r>
            <a:endParaRPr lang="en-US" altLang="zh-TW" sz="3200" b="1" dirty="0">
              <a:ln w="3175">
                <a:noFill/>
              </a:ln>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8138261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7422"/>
            <a:ext cx="9144000" cy="6944811"/>
          </a:xfrm>
          <a:prstGeom prst="rect">
            <a:avLst/>
          </a:prstGeom>
        </p:spPr>
      </p:pic>
      <p:sp>
        <p:nvSpPr>
          <p:cNvPr id="5" name="Rectangle 4"/>
          <p:cNvSpPr/>
          <p:nvPr/>
        </p:nvSpPr>
        <p:spPr>
          <a:xfrm>
            <a:off x="1047750" y="1764834"/>
            <a:ext cx="7048500" cy="328074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en-US" sz="1400" dirty="0">
              <a:solidFill>
                <a:prstClr val="white"/>
              </a:solidFill>
            </a:endParaRPr>
          </a:p>
        </p:txBody>
      </p:sp>
      <p:sp>
        <p:nvSpPr>
          <p:cNvPr id="2" name="Title 1"/>
          <p:cNvSpPr>
            <a:spLocks noGrp="1"/>
          </p:cNvSpPr>
          <p:nvPr>
            <p:ph type="ctrTitle"/>
          </p:nvPr>
        </p:nvSpPr>
        <p:spPr>
          <a:xfrm>
            <a:off x="1143000" y="584203"/>
            <a:ext cx="6858000" cy="4285636"/>
          </a:xfrm>
        </p:spPr>
        <p:txBody>
          <a:bodyPr>
            <a:normAutofit/>
          </a:bodyPr>
          <a:lstStyle/>
          <a:p>
            <a:pPr>
              <a:lnSpc>
                <a:spcPct val="107000"/>
              </a:lnSpc>
              <a:spcBef>
                <a:spcPts val="0"/>
              </a:spcBef>
              <a:spcAft>
                <a:spcPts val="600"/>
              </a:spcAft>
            </a:pPr>
            <a:r>
              <a:rPr lang="zh-TW" altLang="en-US" sz="4800" b="1" dirty="0" smtClean="0">
                <a:latin typeface="微軟正黑體" panose="020B0604030504040204" pitchFamily="34" charset="-120"/>
                <a:ea typeface="微軟正黑體" panose="020B0604030504040204" pitchFamily="34" charset="-120"/>
                <a:cs typeface="Times New Roman" charset="0"/>
              </a:rPr>
              <a:t>成為</a:t>
            </a:r>
            <a:r>
              <a:rPr lang="zh-TW" altLang="en-US" sz="4800" b="1" dirty="0">
                <a:latin typeface="微軟正黑體" panose="020B0604030504040204" pitchFamily="34" charset="-120"/>
                <a:ea typeface="微軟正黑體" panose="020B0604030504040204" pitchFamily="34" charset="-120"/>
              </a:rPr>
              <a:t>卓越超連鎖</a:t>
            </a:r>
            <a:r>
              <a:rPr lang="en-US" altLang="zh-TW" sz="4800" b="1" baseline="30000" dirty="0">
                <a:latin typeface="微軟正黑體" panose="020B0604030504040204" pitchFamily="34" charset="-120"/>
                <a:ea typeface="微軟正黑體" panose="020B0604030504040204" pitchFamily="34" charset="-120"/>
              </a:rPr>
              <a:t>®</a:t>
            </a:r>
            <a:r>
              <a:rPr lang="zh-TW" altLang="en-US" sz="4800" b="1" dirty="0" smtClean="0">
                <a:latin typeface="微軟正黑體" panose="020B0604030504040204" pitchFamily="34" charset="-120"/>
                <a:ea typeface="微軟正黑體" panose="020B0604030504040204" pitchFamily="34" charset="-120"/>
              </a:rPr>
              <a:t>店主</a:t>
            </a:r>
            <a:r>
              <a:rPr lang="en-US" altLang="zh-TW" sz="4800" b="1" dirty="0" smtClean="0">
                <a:latin typeface="微軟正黑體" panose="020B0604030504040204" pitchFamily="34" charset="-120"/>
                <a:ea typeface="微軟正黑體" panose="020B0604030504040204" pitchFamily="34" charset="-120"/>
              </a:rPr>
              <a:t/>
            </a:r>
            <a:br>
              <a:rPr lang="en-US" altLang="zh-TW" sz="4800" b="1" dirty="0" smtClean="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cs typeface="Times New Roman" charset="0"/>
              </a:rPr>
              <a:t>或</a:t>
            </a:r>
            <a:r>
              <a:rPr lang="zh-TW" altLang="en-US" sz="4800" b="1" dirty="0" smtClean="0">
                <a:latin typeface="微軟正黑體" panose="020B0604030504040204" pitchFamily="34" charset="-120"/>
                <a:ea typeface="微軟正黑體" panose="020B0604030504040204" pitchFamily="34" charset="-120"/>
                <a:cs typeface="Times New Roman" charset="0"/>
              </a:rPr>
              <a:t>成為購物年金</a:t>
            </a:r>
            <a:r>
              <a:rPr lang="zh-TW" altLang="en-US" sz="4800" b="1" dirty="0" smtClean="0">
                <a:latin typeface="微軟正黑體" panose="020B0604030504040204" pitchFamily="34" charset="-120"/>
                <a:ea typeface="微軟正黑體" panose="020B0604030504040204" pitchFamily="34" charset="-120"/>
              </a:rPr>
              <a:t>卓越成</a:t>
            </a:r>
            <a:r>
              <a:rPr lang="zh-TW" altLang="en-US" sz="4800" b="1" dirty="0" smtClean="0">
                <a:latin typeface="微軟正黑體" panose="020B0604030504040204" pitchFamily="34" charset="-120"/>
                <a:ea typeface="微軟正黑體" panose="020B0604030504040204" pitchFamily="34" charset="-120"/>
                <a:cs typeface="Times New Roman" charset="0"/>
              </a:rPr>
              <a:t>員</a:t>
            </a:r>
            <a:r>
              <a:rPr lang="en-US" altLang="zh-TW" sz="4800" b="1" dirty="0" smtClean="0">
                <a:latin typeface="微軟正黑體" panose="020B0604030504040204" pitchFamily="34" charset="-120"/>
                <a:ea typeface="微軟正黑體" panose="020B0604030504040204" pitchFamily="34" charset="-120"/>
                <a:cs typeface="Times New Roman" charset="0"/>
              </a:rPr>
              <a:t/>
            </a:r>
            <a:br>
              <a:rPr lang="en-US" altLang="zh-TW" sz="4800" b="1" dirty="0" smtClean="0">
                <a:latin typeface="微軟正黑體" panose="020B0604030504040204" pitchFamily="34" charset="-120"/>
                <a:ea typeface="微軟正黑體" panose="020B0604030504040204" pitchFamily="34" charset="-120"/>
                <a:cs typeface="Times New Roman" charset="0"/>
              </a:rPr>
            </a:br>
            <a:r>
              <a:rPr lang="zh-TW" altLang="en-US" sz="4800" b="1" dirty="0" smtClean="0">
                <a:latin typeface="微軟正黑體" panose="020B0604030504040204" pitchFamily="34" charset="-120"/>
                <a:ea typeface="微軟正黑體" panose="020B0604030504040204" pitchFamily="34" charset="-120"/>
                <a:cs typeface="Times New Roman" charset="0"/>
              </a:rPr>
              <a:t>在收入上有何差別？</a:t>
            </a:r>
            <a:endParaRPr lang="en-US" sz="5400" b="1" dirty="0">
              <a:effectLst/>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2089545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924" y="365125"/>
            <a:ext cx="5857876" cy="1325563"/>
          </a:xfrm>
          <a:ln>
            <a:noFill/>
          </a:ln>
        </p:spPr>
        <p:txBody>
          <a:bodyPr>
            <a:noAutofit/>
          </a:bodyPr>
          <a:lstStyle/>
          <a:p>
            <a:pPr algn="ctr"/>
            <a:r>
              <a:rPr lang="zh-TW" altLang="en-US" sz="2800" b="1" dirty="0">
                <a:latin typeface="微軟正黑體" panose="020B0604030504040204" pitchFamily="34" charset="-120"/>
                <a:ea typeface="微軟正黑體" panose="020B0604030504040204" pitchFamily="34" charset="-120"/>
              </a:rPr>
              <a:t>卓越超連鎖</a:t>
            </a:r>
            <a:r>
              <a:rPr lang="en-US" altLang="zh-TW" sz="2800" b="1" baseline="30000" dirty="0">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店主</a:t>
            </a:r>
            <a:r>
              <a:rPr lang="en-US" altLang="zh-TW" sz="2800" b="1" dirty="0" smtClean="0">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cs typeface="Times New Roman" charset="0"/>
              </a:rPr>
              <a:t>購物</a:t>
            </a:r>
            <a:r>
              <a:rPr lang="zh-TW" altLang="en-US" sz="2800" b="1" dirty="0">
                <a:latin typeface="微軟正黑體" panose="020B0604030504040204" pitchFamily="34" charset="-120"/>
                <a:ea typeface="微軟正黑體" panose="020B0604030504040204" pitchFamily="34" charset="-120"/>
                <a:cs typeface="Times New Roman" charset="0"/>
              </a:rPr>
              <a:t>年金</a:t>
            </a:r>
            <a:r>
              <a:rPr lang="zh-TW" altLang="en-US" sz="2800" b="1" dirty="0">
                <a:latin typeface="微軟正黑體" panose="020B0604030504040204" pitchFamily="34" charset="-120"/>
                <a:ea typeface="微軟正黑體" panose="020B0604030504040204" pitchFamily="34" charset="-120"/>
              </a:rPr>
              <a:t>卓越</a:t>
            </a:r>
            <a:r>
              <a:rPr lang="zh-TW" altLang="en-US" sz="2800" b="1" dirty="0" smtClean="0">
                <a:latin typeface="微軟正黑體" panose="020B0604030504040204" pitchFamily="34" charset="-120"/>
                <a:ea typeface="微軟正黑體" panose="020B0604030504040204" pitchFamily="34" charset="-120"/>
              </a:rPr>
              <a:t>成</a:t>
            </a:r>
            <a:r>
              <a:rPr lang="zh-TW" altLang="en-US" sz="2800" b="1" dirty="0" smtClean="0">
                <a:latin typeface="微軟正黑體" panose="020B0604030504040204" pitchFamily="34" charset="-120"/>
                <a:ea typeface="微軟正黑體" panose="020B0604030504040204" pitchFamily="34" charset="-120"/>
                <a:cs typeface="Times New Roman" charset="0"/>
              </a:rPr>
              <a:t>員 </a:t>
            </a:r>
            <a:r>
              <a:rPr lang="en-US" altLang="zh-TW" sz="2800" b="1" dirty="0" smtClean="0">
                <a:latin typeface="微軟正黑體" panose="020B0604030504040204" pitchFamily="34" charset="-120"/>
                <a:ea typeface="微軟正黑體" panose="020B0604030504040204" pitchFamily="34" charset="-120"/>
                <a:cs typeface="Times New Roman" charset="0"/>
              </a:rPr>
              <a:t/>
            </a:r>
            <a:br>
              <a:rPr lang="en-US" altLang="zh-TW" sz="2800" b="1" dirty="0" smtClean="0">
                <a:latin typeface="微軟正黑體" panose="020B0604030504040204" pitchFamily="34" charset="-120"/>
                <a:ea typeface="微軟正黑體" panose="020B0604030504040204" pitchFamily="34" charset="-120"/>
                <a:cs typeface="Times New Roman" charset="0"/>
              </a:rPr>
            </a:br>
            <a:r>
              <a:rPr lang="zh-TW" altLang="en-US" sz="2800" b="1" dirty="0" smtClean="0">
                <a:latin typeface="微軟正黑體" panose="020B0604030504040204" pitchFamily="34" charset="-120"/>
                <a:ea typeface="微軟正黑體" panose="020B0604030504040204" pitchFamily="34" charset="-120"/>
              </a:rPr>
              <a:t>差別 </a:t>
            </a:r>
            <a:r>
              <a:rPr lang="en-US" altLang="zh-TW" sz="2800" b="1" dirty="0" smtClean="0">
                <a:latin typeface="微軟正黑體" panose="020B0604030504040204" pitchFamily="34" charset="-120"/>
                <a:ea typeface="微軟正黑體" panose="020B0604030504040204" pitchFamily="34" charset="-120"/>
              </a:rPr>
              <a:t>/ </a:t>
            </a:r>
            <a:r>
              <a:rPr lang="zh-TW" altLang="en-US" sz="2800" b="1" dirty="0" smtClean="0">
                <a:latin typeface="微軟正黑體" panose="020B0604030504040204" pitchFamily="34" charset="-120"/>
                <a:ea typeface="微軟正黑體" panose="020B0604030504040204" pitchFamily="34" charset="-120"/>
              </a:rPr>
              <a:t>分析標準</a:t>
            </a:r>
            <a:r>
              <a:rPr lang="en-US" sz="2800" b="1" dirty="0" smtClean="0">
                <a:latin typeface="微軟正黑體" panose="020B0604030504040204" pitchFamily="34" charset="-120"/>
                <a:ea typeface="微軟正黑體" panose="020B0604030504040204" pitchFamily="34" charset="-120"/>
              </a:rPr>
              <a:t> </a:t>
            </a:r>
            <a:r>
              <a:rPr lang="en-US" sz="2800" b="1" dirty="0">
                <a:latin typeface="微軟正黑體" panose="020B0604030504040204" pitchFamily="34" charset="-120"/>
                <a:ea typeface="微軟正黑體" panose="020B0604030504040204" pitchFamily="34" charset="-120"/>
              </a:rPr>
              <a:t>/ </a:t>
            </a:r>
            <a:r>
              <a:rPr lang="zh-TW" altLang="en-US" sz="2800" b="1" dirty="0" smtClean="0">
                <a:latin typeface="微軟正黑體" panose="020B0604030504040204" pitchFamily="34" charset="-120"/>
                <a:ea typeface="微軟正黑體" panose="020B0604030504040204" pitchFamily="34" charset="-120"/>
              </a:rPr>
              <a:t>範例</a:t>
            </a:r>
            <a:endParaRPr lang="en-US" sz="2800" b="1" dirty="0">
              <a:latin typeface="微軟正黑體" panose="020B0604030504040204" pitchFamily="34" charset="-120"/>
              <a:ea typeface="微軟正黑體" panose="020B0604030504040204" pitchFamily="34" charset="-120"/>
            </a:endParaRPr>
          </a:p>
        </p:txBody>
      </p:sp>
      <p:sp>
        <p:nvSpPr>
          <p:cNvPr id="3" name="Content Placeholder 2"/>
          <p:cNvSpPr>
            <a:spLocks noGrp="1"/>
          </p:cNvSpPr>
          <p:nvPr>
            <p:ph idx="1"/>
          </p:nvPr>
        </p:nvSpPr>
        <p:spPr>
          <a:xfrm>
            <a:off x="3059833" y="1825624"/>
            <a:ext cx="5472608" cy="4824557"/>
          </a:xfrm>
        </p:spPr>
        <p:txBody>
          <a:bodyPr>
            <a:normAutofit/>
          </a:bodyPr>
          <a:lstStyle/>
          <a:p>
            <a:pPr>
              <a:lnSpc>
                <a:spcPct val="100000"/>
              </a:lnSpc>
              <a:spcBef>
                <a:spcPts val="0"/>
              </a:spcBef>
              <a:spcAft>
                <a:spcPts val="600"/>
              </a:spcAft>
            </a:pPr>
            <a:r>
              <a:rPr lang="zh-TW" altLang="en-US" sz="2600" b="1" dirty="0" smtClean="0">
                <a:latin typeface="微軟正黑體" panose="020B0604030504040204" pitchFamily="34" charset="-120"/>
                <a:ea typeface="微軟正黑體" panose="020B0604030504040204" pitchFamily="34" charset="-120"/>
                <a:cs typeface="Times New Roman" charset="0"/>
              </a:rPr>
              <a:t>以下範例僅包含在</a:t>
            </a:r>
            <a:r>
              <a:rPr lang="en-US" altLang="zh-TW" sz="2600" b="1" dirty="0">
                <a:latin typeface="微軟正黑體" panose="020B0604030504040204" pitchFamily="34" charset="-120"/>
                <a:ea typeface="微軟正黑體" panose="020B0604030504040204" pitchFamily="34" charset="-120"/>
                <a:cs typeface="Times New Roman" charset="0"/>
              </a:rPr>
              <a:t>2015</a:t>
            </a:r>
            <a:r>
              <a:rPr lang="zh-TW" altLang="en-US" sz="2600" b="1" dirty="0">
                <a:latin typeface="微軟正黑體" panose="020B0604030504040204" pitchFamily="34" charset="-120"/>
                <a:ea typeface="微軟正黑體" panose="020B0604030504040204" pitchFamily="34" charset="-120"/>
                <a:cs typeface="Times New Roman" charset="0"/>
              </a:rPr>
              <a:t>年</a:t>
            </a:r>
            <a:r>
              <a:rPr lang="en-US" altLang="zh-TW" sz="2600" b="1" dirty="0">
                <a:latin typeface="微軟正黑體" panose="020B0604030504040204" pitchFamily="34" charset="-120"/>
                <a:ea typeface="微軟正黑體" panose="020B0604030504040204" pitchFamily="34" charset="-120"/>
                <a:cs typeface="Times New Roman" charset="0"/>
              </a:rPr>
              <a:t>1</a:t>
            </a:r>
            <a:r>
              <a:rPr lang="zh-TW" altLang="en-US" sz="2600" b="1" dirty="0">
                <a:latin typeface="微軟正黑體" panose="020B0604030504040204" pitchFamily="34" charset="-120"/>
                <a:ea typeface="微軟正黑體" panose="020B0604030504040204" pitchFamily="34" charset="-120"/>
                <a:cs typeface="Times New Roman" charset="0"/>
              </a:rPr>
              <a:t>月</a:t>
            </a:r>
            <a:r>
              <a:rPr lang="en-US" altLang="zh-TW" sz="2600" b="1" dirty="0">
                <a:latin typeface="微軟正黑體" panose="020B0604030504040204" pitchFamily="34" charset="-120"/>
                <a:ea typeface="微軟正黑體" panose="020B0604030504040204" pitchFamily="34" charset="-120"/>
                <a:cs typeface="Times New Roman" charset="0"/>
              </a:rPr>
              <a:t>1</a:t>
            </a:r>
            <a:r>
              <a:rPr lang="zh-TW" altLang="en-US" sz="2600" b="1" dirty="0">
                <a:latin typeface="微軟正黑體" panose="020B0604030504040204" pitchFamily="34" charset="-120"/>
                <a:ea typeface="微軟正黑體" panose="020B0604030504040204" pitchFamily="34" charset="-120"/>
                <a:cs typeface="Times New Roman" charset="0"/>
              </a:rPr>
              <a:t>日</a:t>
            </a:r>
            <a:r>
              <a:rPr lang="zh-TW" altLang="en-US" sz="2600" b="1" dirty="0" smtClean="0">
                <a:latin typeface="微軟正黑體" panose="020B0604030504040204" pitchFamily="34" charset="-120"/>
                <a:ea typeface="微軟正黑體" panose="020B0604030504040204" pitchFamily="34" charset="-120"/>
                <a:cs typeface="Times New Roman" charset="0"/>
              </a:rPr>
              <a:t>之前加入的超</a:t>
            </a:r>
            <a:r>
              <a:rPr lang="zh-TW" altLang="en-US" sz="2600" b="1" dirty="0">
                <a:latin typeface="微軟正黑體" panose="020B0604030504040204" pitchFamily="34" charset="-120"/>
                <a:ea typeface="微軟正黑體" panose="020B0604030504040204" pitchFamily="34" charset="-120"/>
                <a:cs typeface="Times New Roman" charset="0"/>
              </a:rPr>
              <a:t>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a:t>
            </a:r>
            <a:endParaRPr lang="en-US" altLang="zh-TW" sz="2600" b="1" dirty="0" smtClean="0">
              <a:latin typeface="微軟正黑體" panose="020B0604030504040204" pitchFamily="34" charset="-120"/>
              <a:ea typeface="微軟正黑體" panose="020B0604030504040204" pitchFamily="34" charset="-120"/>
              <a:cs typeface="Times New Roman" charset="0"/>
            </a:endParaRPr>
          </a:p>
          <a:p>
            <a:pPr>
              <a:lnSpc>
                <a:spcPct val="100000"/>
              </a:lnSpc>
              <a:spcBef>
                <a:spcPts val="0"/>
              </a:spcBef>
              <a:spcAft>
                <a:spcPts val="600"/>
              </a:spcAft>
            </a:pPr>
            <a:r>
              <a:rPr lang="zh-TW" altLang="en-US" sz="2600" b="1" dirty="0" smtClean="0">
                <a:latin typeface="微軟正黑體" panose="020B0604030504040204" pitchFamily="34" charset="-120"/>
                <a:ea typeface="微軟正黑體" panose="020B0604030504040204" pitchFamily="34" charset="-120"/>
                <a:cs typeface="Times New Roman" charset="0"/>
              </a:rPr>
              <a:t>根據</a:t>
            </a:r>
            <a:r>
              <a:rPr lang="en-US" altLang="zh-TW" sz="2600" b="1" dirty="0" smtClean="0">
                <a:latin typeface="微軟正黑體" panose="020B0604030504040204" pitchFamily="34" charset="-120"/>
                <a:ea typeface="微軟正黑體" panose="020B0604030504040204" pitchFamily="34" charset="-120"/>
                <a:cs typeface="Times New Roman" charset="0"/>
              </a:rPr>
              <a:t>2015</a:t>
            </a:r>
            <a:r>
              <a:rPr lang="zh-TW" altLang="en-US" sz="2600" b="1" dirty="0">
                <a:latin typeface="微軟正黑體" panose="020B0604030504040204" pitchFamily="34" charset="-120"/>
                <a:ea typeface="微軟正黑體" panose="020B0604030504040204" pitchFamily="34" charset="-120"/>
                <a:cs typeface="Times New Roman" charset="0"/>
              </a:rPr>
              <a:t>年的業績</a:t>
            </a:r>
            <a:r>
              <a:rPr lang="zh-TW" altLang="en-US" sz="2600" b="1" dirty="0" smtClean="0">
                <a:latin typeface="微軟正黑體" panose="020B0604030504040204" pitchFamily="34" charset="-120"/>
                <a:ea typeface="微軟正黑體" panose="020B0604030504040204" pitchFamily="34" charset="-120"/>
                <a:cs typeface="Times New Roman" charset="0"/>
              </a:rPr>
              <a:t>獎金分析</a:t>
            </a:r>
            <a:endParaRPr lang="en-US" altLang="zh-TW" sz="2600" b="1" dirty="0" smtClean="0">
              <a:latin typeface="微軟正黑體" panose="020B0604030504040204" pitchFamily="34" charset="-120"/>
              <a:ea typeface="微軟正黑體" panose="020B0604030504040204" pitchFamily="34" charset="-120"/>
              <a:cs typeface="Times New Roman" charset="0"/>
            </a:endParaRPr>
          </a:p>
          <a:p>
            <a:pPr>
              <a:lnSpc>
                <a:spcPct val="100000"/>
              </a:lnSpc>
              <a:spcBef>
                <a:spcPts val="0"/>
              </a:spcBef>
              <a:spcAft>
                <a:spcPts val="600"/>
              </a:spcAft>
            </a:pPr>
            <a:r>
              <a:rPr lang="zh-TW" altLang="en-US" sz="2600" b="1" dirty="0" smtClean="0">
                <a:latin typeface="微軟正黑體" panose="020B0604030504040204" pitchFamily="34" charset="-120"/>
                <a:ea typeface="微軟正黑體" panose="020B0604030504040204" pitchFamily="34" charset="-120"/>
                <a:cs typeface="Times New Roman" charset="0"/>
              </a:rPr>
              <a:t>僅包含在</a:t>
            </a:r>
            <a:r>
              <a:rPr lang="en-US" altLang="zh-TW" sz="2600" b="1" dirty="0" smtClean="0">
                <a:latin typeface="微軟正黑體" panose="020B0604030504040204" pitchFamily="34" charset="-120"/>
                <a:ea typeface="微軟正黑體" panose="020B0604030504040204" pitchFamily="34" charset="-120"/>
                <a:cs typeface="Times New Roman" charset="0"/>
              </a:rPr>
              <a:t>2015</a:t>
            </a:r>
            <a:r>
              <a:rPr lang="zh-TW" altLang="en-US" sz="2600" b="1" dirty="0" smtClean="0">
                <a:latin typeface="微軟正黑體" panose="020B0604030504040204" pitchFamily="34" charset="-120"/>
                <a:ea typeface="微軟正黑體" panose="020B0604030504040204" pitchFamily="34" charset="-120"/>
                <a:cs typeface="Times New Roman" charset="0"/>
              </a:rPr>
              <a:t>或</a:t>
            </a:r>
            <a:r>
              <a:rPr lang="en-US" altLang="zh-TW" sz="2600" b="1" dirty="0" smtClean="0">
                <a:latin typeface="微軟正黑體" panose="020B0604030504040204" pitchFamily="34" charset="-120"/>
                <a:ea typeface="微軟正黑體" panose="020B0604030504040204" pitchFamily="34" charset="-120"/>
                <a:cs typeface="Times New Roman" charset="0"/>
              </a:rPr>
              <a:t>2016</a:t>
            </a:r>
            <a:r>
              <a:rPr lang="zh-TW" altLang="en-US" sz="2600" b="1" dirty="0" smtClean="0">
                <a:latin typeface="微軟正黑體" panose="020B0604030504040204" pitchFamily="34" charset="-120"/>
                <a:ea typeface="微軟正黑體" panose="020B0604030504040204" pitchFamily="34" charset="-120"/>
                <a:cs typeface="Times New Roman" charset="0"/>
              </a:rPr>
              <a:t>年有賺取業績獎金的</a:t>
            </a:r>
            <a:r>
              <a:rPr lang="zh-TW" altLang="en-US" sz="2600" b="1" dirty="0">
                <a:latin typeface="微軟正黑體" panose="020B0604030504040204" pitchFamily="34" charset="-120"/>
                <a:ea typeface="微軟正黑體" panose="020B0604030504040204" pitchFamily="34" charset="-120"/>
                <a:cs typeface="Times New Roman" charset="0"/>
              </a:rPr>
              <a:t>超</a:t>
            </a:r>
            <a:r>
              <a:rPr lang="zh-TW" altLang="en-US" sz="2600" b="1" dirty="0" smtClean="0">
                <a:latin typeface="微軟正黑體" panose="020B0604030504040204" pitchFamily="34" charset="-120"/>
                <a:ea typeface="微軟正黑體" panose="020B0604030504040204" pitchFamily="34" charset="-120"/>
                <a:cs typeface="Times New Roman" charset="0"/>
              </a:rPr>
              <a:t>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a:t>
            </a:r>
            <a:endParaRPr lang="en-US" altLang="zh-TW" sz="2600" b="1" dirty="0" smtClean="0">
              <a:latin typeface="微軟正黑體" panose="020B0604030504040204" pitchFamily="34" charset="-120"/>
              <a:ea typeface="微軟正黑體" panose="020B0604030504040204" pitchFamily="34" charset="-120"/>
              <a:cs typeface="Times New Roman" charset="0"/>
            </a:endParaRPr>
          </a:p>
          <a:p>
            <a:pPr>
              <a:lnSpc>
                <a:spcPct val="100000"/>
              </a:lnSpc>
              <a:spcBef>
                <a:spcPts val="0"/>
              </a:spcBef>
              <a:spcAft>
                <a:spcPts val="600"/>
              </a:spcAft>
            </a:pPr>
            <a:r>
              <a:rPr lang="zh-TW" altLang="en-US" sz="2600" b="1" dirty="0">
                <a:latin typeface="微軟正黑體" panose="020B0604030504040204" pitchFamily="34" charset="-120"/>
                <a:ea typeface="微軟正黑體" panose="020B0604030504040204" pitchFamily="34" charset="-120"/>
                <a:cs typeface="Times New Roman" charset="0"/>
              </a:rPr>
              <a:t>僅</a:t>
            </a:r>
            <a:r>
              <a:rPr lang="zh-TW" altLang="en-US" sz="2600" b="1" dirty="0" smtClean="0">
                <a:latin typeface="微軟正黑體" panose="020B0604030504040204" pitchFamily="34" charset="-120"/>
                <a:ea typeface="微軟正黑體" panose="020B0604030504040204" pitchFamily="34" charset="-120"/>
                <a:cs typeface="Times New Roman" charset="0"/>
              </a:rPr>
              <a:t>包含</a:t>
            </a:r>
            <a:r>
              <a:rPr lang="zh-TW" altLang="en-US" sz="2600" b="1" dirty="0">
                <a:latin typeface="微軟正黑體" panose="020B0604030504040204" pitchFamily="34" charset="-120"/>
                <a:ea typeface="微軟正黑體" panose="020B0604030504040204" pitchFamily="34" charset="-120"/>
                <a:cs typeface="Times New Roman" charset="0"/>
              </a:rPr>
              <a:t>在</a:t>
            </a:r>
            <a:r>
              <a:rPr lang="en-US" altLang="zh-TW" sz="2600" b="1" dirty="0">
                <a:latin typeface="微軟正黑體" panose="020B0604030504040204" pitchFamily="34" charset="-120"/>
                <a:ea typeface="微軟正黑體" panose="020B0604030504040204" pitchFamily="34" charset="-120"/>
                <a:cs typeface="Times New Roman" charset="0"/>
              </a:rPr>
              <a:t>2015</a:t>
            </a:r>
            <a:r>
              <a:rPr lang="zh-TW" altLang="en-US" sz="2600" b="1" dirty="0">
                <a:latin typeface="微軟正黑體" panose="020B0604030504040204" pitchFamily="34" charset="-120"/>
                <a:ea typeface="微軟正黑體" panose="020B0604030504040204" pitchFamily="34" charset="-120"/>
                <a:cs typeface="Times New Roman" charset="0"/>
              </a:rPr>
              <a:t>年</a:t>
            </a:r>
            <a:r>
              <a:rPr lang="en-US" altLang="zh-TW" sz="2600" b="1" dirty="0">
                <a:latin typeface="微軟正黑體" panose="020B0604030504040204" pitchFamily="34" charset="-120"/>
                <a:ea typeface="微軟正黑體" panose="020B0604030504040204" pitchFamily="34" charset="-120"/>
                <a:cs typeface="Times New Roman" charset="0"/>
              </a:rPr>
              <a:t>1</a:t>
            </a:r>
            <a:r>
              <a:rPr lang="zh-TW" altLang="en-US" sz="2600" b="1" dirty="0">
                <a:latin typeface="微軟正黑體" panose="020B0604030504040204" pitchFamily="34" charset="-120"/>
                <a:ea typeface="微軟正黑體" panose="020B0604030504040204" pitchFamily="34" charset="-120"/>
                <a:cs typeface="Times New Roman" charset="0"/>
              </a:rPr>
              <a:t>月</a:t>
            </a:r>
            <a:r>
              <a:rPr lang="en-US" altLang="zh-TW" sz="2600" b="1" dirty="0">
                <a:latin typeface="微軟正黑體" panose="020B0604030504040204" pitchFamily="34" charset="-120"/>
                <a:ea typeface="微軟正黑體" panose="020B0604030504040204" pitchFamily="34" charset="-120"/>
                <a:cs typeface="Times New Roman" charset="0"/>
              </a:rPr>
              <a:t>1</a:t>
            </a:r>
            <a:r>
              <a:rPr lang="zh-TW" altLang="en-US" sz="2600" b="1" dirty="0" smtClean="0">
                <a:latin typeface="微軟正黑體" panose="020B0604030504040204" pitchFamily="34" charset="-120"/>
                <a:ea typeface="微軟正黑體" panose="020B0604030504040204" pitchFamily="34" charset="-120"/>
                <a:cs typeface="Times New Roman" charset="0"/>
              </a:rPr>
              <a:t>日後參與自動購貨</a:t>
            </a:r>
            <a:r>
              <a:rPr lang="zh-TW" altLang="en-US" sz="2600" b="1" dirty="0">
                <a:latin typeface="微軟正黑體" panose="020B0604030504040204" pitchFamily="34" charset="-120"/>
                <a:ea typeface="微軟正黑體" panose="020B0604030504040204" pitchFamily="34" charset="-120"/>
                <a:cs typeface="Times New Roman" charset="0"/>
              </a:rPr>
              <a:t>的超</a:t>
            </a:r>
            <a:r>
              <a:rPr lang="zh-TW" altLang="en-US" sz="2600" b="1" dirty="0" smtClean="0">
                <a:latin typeface="微軟正黑體" panose="020B0604030504040204" pitchFamily="34" charset="-120"/>
                <a:ea typeface="微軟正黑體" panose="020B0604030504040204" pitchFamily="34" charset="-120"/>
                <a:cs typeface="Times New Roman" charset="0"/>
              </a:rPr>
              <a:t>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a:t>
            </a:r>
            <a:endParaRPr lang="en-US" altLang="zh-TW" sz="2600" b="1" dirty="0">
              <a:latin typeface="微軟正黑體" panose="020B0604030504040204" pitchFamily="34" charset="-120"/>
              <a:ea typeface="微軟正黑體" panose="020B0604030504040204" pitchFamily="34" charset="-120"/>
              <a:cs typeface="Times New Roman" charset="0"/>
            </a:endParaRPr>
          </a:p>
          <a:p>
            <a:pPr marL="0" indent="0">
              <a:lnSpc>
                <a:spcPct val="107000"/>
              </a:lnSpc>
              <a:spcBef>
                <a:spcPts val="0"/>
              </a:spcBef>
              <a:buNone/>
            </a:pPr>
            <a:endParaRPr lang="en-US" altLang="zh-TW" sz="2400" b="1" dirty="0" smtClean="0">
              <a:latin typeface="Calibri" charset="0"/>
              <a:ea typeface="Calibri" charset="0"/>
              <a:cs typeface="Times New Roman" charset="0"/>
            </a:endParaRP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2514600" cy="6858000"/>
          </a:xfrm>
          <a:prstGeom prst="rect">
            <a:avLst/>
          </a:prstGeom>
        </p:spPr>
      </p:pic>
    </p:spTree>
    <p:extLst>
      <p:ext uri="{BB962C8B-B14F-4D97-AF65-F5344CB8AC3E}">
        <p14:creationId xmlns:p14="http://schemas.microsoft.com/office/powerpoint/2010/main" val="134313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924" y="228600"/>
            <a:ext cx="5857876" cy="1325563"/>
          </a:xfrm>
          <a:ln>
            <a:noFill/>
          </a:ln>
        </p:spPr>
        <p:txBody>
          <a:bodyPr>
            <a:normAutofit/>
          </a:bodyPr>
          <a:lstStyle/>
          <a:p>
            <a:pPr algn="ctr"/>
            <a:r>
              <a:rPr lang="zh-TW" altLang="en-US" sz="2800" b="1" dirty="0">
                <a:latin typeface="微軟正黑體" panose="020B0604030504040204" pitchFamily="34" charset="-120"/>
                <a:ea typeface="微軟正黑體" panose="020B0604030504040204" pitchFamily="34" charset="-120"/>
              </a:rPr>
              <a:t>卓越超連鎖</a:t>
            </a:r>
            <a:r>
              <a:rPr lang="en-US" altLang="zh-TW" sz="2800" b="1" baseline="30000"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店主</a:t>
            </a:r>
            <a:r>
              <a:rPr lang="en-US" altLang="zh-TW" sz="2800" b="1" dirty="0" smtClean="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cs typeface="Times New Roman" charset="0"/>
              </a:rPr>
              <a:t>購物年金</a:t>
            </a:r>
            <a:r>
              <a:rPr lang="zh-TW" altLang="en-US" sz="2800" b="1" dirty="0">
                <a:latin typeface="微軟正黑體" panose="020B0604030504040204" pitchFamily="34" charset="-120"/>
                <a:ea typeface="微軟正黑體" panose="020B0604030504040204" pitchFamily="34" charset="-120"/>
              </a:rPr>
              <a:t>卓越成</a:t>
            </a:r>
            <a:r>
              <a:rPr lang="zh-TW" altLang="en-US" sz="2800" b="1" dirty="0">
                <a:latin typeface="微軟正黑體" panose="020B0604030504040204" pitchFamily="34" charset="-120"/>
                <a:ea typeface="微軟正黑體" panose="020B0604030504040204" pitchFamily="34" charset="-120"/>
                <a:cs typeface="Times New Roman" charset="0"/>
              </a:rPr>
              <a:t>員</a:t>
            </a:r>
            <a:r>
              <a:rPr lang="en-US" sz="2800" b="1" dirty="0">
                <a:latin typeface="微軟正黑體" panose="020B0604030504040204" pitchFamily="34" charset="-120"/>
                <a:ea typeface="微軟正黑體" panose="020B0604030504040204" pitchFamily="34" charset="-120"/>
              </a:rPr>
              <a:t/>
            </a:r>
            <a:br>
              <a:rPr lang="en-US" sz="2800" b="1" dirty="0">
                <a:latin typeface="微軟正黑體" panose="020B0604030504040204" pitchFamily="34" charset="-120"/>
                <a:ea typeface="微軟正黑體" panose="020B0604030504040204" pitchFamily="34" charset="-120"/>
              </a:rPr>
            </a:br>
            <a:r>
              <a:rPr lang="zh-TW" altLang="en-US" sz="2800" b="1" dirty="0" smtClean="0">
                <a:latin typeface="微軟正黑體" panose="020B0604030504040204" pitchFamily="34" charset="-120"/>
                <a:ea typeface="微軟正黑體" panose="020B0604030504040204" pitchFamily="34" charset="-120"/>
              </a:rPr>
              <a:t>差別 </a:t>
            </a:r>
            <a:r>
              <a:rPr lang="en-US" altLang="zh-TW" sz="2800" b="1" dirty="0" smtClean="0">
                <a:latin typeface="微軟正黑體" panose="020B0604030504040204" pitchFamily="34" charset="-120"/>
                <a:ea typeface="微軟正黑體" panose="020B0604030504040204" pitchFamily="34" charset="-120"/>
              </a:rPr>
              <a:t>/ </a:t>
            </a:r>
            <a:r>
              <a:rPr lang="zh-TW" altLang="en-US" sz="2800" b="1" dirty="0" smtClean="0">
                <a:latin typeface="微軟正黑體" panose="020B0604030504040204" pitchFamily="34" charset="-120"/>
                <a:ea typeface="微軟正黑體" panose="020B0604030504040204" pitchFamily="34" charset="-120"/>
              </a:rPr>
              <a:t>分析標準</a:t>
            </a:r>
            <a:r>
              <a:rPr lang="en-US" sz="2800" b="1" dirty="0" smtClean="0">
                <a:latin typeface="微軟正黑體" panose="020B0604030504040204" pitchFamily="34" charset="-120"/>
                <a:ea typeface="微軟正黑體" panose="020B0604030504040204" pitchFamily="34" charset="-120"/>
              </a:rPr>
              <a:t> </a:t>
            </a:r>
            <a:r>
              <a:rPr lang="en-US" sz="2800" b="1" dirty="0">
                <a:latin typeface="微軟正黑體" panose="020B0604030504040204" pitchFamily="34" charset="-120"/>
                <a:ea typeface="微軟正黑體" panose="020B0604030504040204" pitchFamily="34" charset="-120"/>
              </a:rPr>
              <a:t>/ </a:t>
            </a:r>
            <a:r>
              <a:rPr lang="zh-TW" altLang="en-US" sz="2800" b="1" dirty="0" smtClean="0">
                <a:latin typeface="微軟正黑體" panose="020B0604030504040204" pitchFamily="34" charset="-120"/>
                <a:ea typeface="微軟正黑體" panose="020B0604030504040204" pitchFamily="34" charset="-120"/>
              </a:rPr>
              <a:t>範例</a:t>
            </a:r>
            <a:endParaRPr lang="en-US" sz="2800" b="1" dirty="0">
              <a:latin typeface="微軟正黑體" panose="020B0604030504040204" pitchFamily="34" charset="-120"/>
              <a:ea typeface="微軟正黑體" panose="020B0604030504040204" pitchFamily="34" charset="-120"/>
            </a:endParaRPr>
          </a:p>
        </p:txBody>
      </p:sp>
      <p:sp>
        <p:nvSpPr>
          <p:cNvPr id="3" name="Content Placeholder 2"/>
          <p:cNvSpPr>
            <a:spLocks noGrp="1"/>
          </p:cNvSpPr>
          <p:nvPr>
            <p:ph idx="1"/>
          </p:nvPr>
        </p:nvSpPr>
        <p:spPr>
          <a:xfrm>
            <a:off x="2987825" y="1752600"/>
            <a:ext cx="5580620" cy="4824557"/>
          </a:xfrm>
        </p:spPr>
        <p:txBody>
          <a:bodyPr>
            <a:noAutofit/>
          </a:bodyPr>
          <a:lstStyle/>
          <a:p>
            <a:pPr>
              <a:lnSpc>
                <a:spcPct val="107000"/>
              </a:lnSpc>
              <a:spcBef>
                <a:spcPts val="0"/>
              </a:spcBef>
              <a:spcAft>
                <a:spcPts val="600"/>
              </a:spcAft>
            </a:pPr>
            <a:r>
              <a:rPr lang="zh-TW" altLang="en-US" sz="2600" b="1" dirty="0" smtClean="0">
                <a:latin typeface="微軟正黑體" panose="020B0604030504040204" pitchFamily="34" charset="-120"/>
                <a:ea typeface="微軟正黑體" panose="020B0604030504040204" pitchFamily="34" charset="-120"/>
                <a:cs typeface="Times New Roman" charset="0"/>
              </a:rPr>
              <a:t>超</a:t>
            </a:r>
            <a:r>
              <a:rPr lang="zh-TW" altLang="en-US" sz="2600" b="1" dirty="0">
                <a:latin typeface="微軟正黑體" panose="020B0604030504040204" pitchFamily="34" charset="-120"/>
                <a:ea typeface="微軟正黑體" panose="020B0604030504040204" pitchFamily="34" charset="-120"/>
                <a:cs typeface="Times New Roman" charset="0"/>
              </a:rPr>
              <a:t>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a:latin typeface="微軟正黑體" panose="020B0604030504040204" pitchFamily="34" charset="-120"/>
                <a:ea typeface="微軟正黑體" panose="020B0604030504040204" pitchFamily="34" charset="-120"/>
                <a:cs typeface="Times New Roman" charset="0"/>
              </a:rPr>
              <a:t>店主級別</a:t>
            </a:r>
            <a:r>
              <a:rPr lang="en-US" sz="2600" b="1" dirty="0" smtClean="0">
                <a:latin typeface="微軟正黑體" panose="020B0604030504040204" pitchFamily="34" charset="-120"/>
                <a:ea typeface="微軟正黑體" panose="020B0604030504040204" pitchFamily="34" charset="-120"/>
                <a:cs typeface="Times New Roman" charset="0"/>
              </a:rPr>
              <a:t> –</a:t>
            </a:r>
            <a:r>
              <a:rPr lang="zh-TW" altLang="en-US" sz="2600" b="1" dirty="0" smtClean="0">
                <a:latin typeface="微軟正黑體" panose="020B0604030504040204" pitchFamily="34" charset="-120"/>
                <a:ea typeface="微軟正黑體" panose="020B0604030504040204" pitchFamily="34" charset="-120"/>
                <a:cs typeface="Times New Roman" charset="0"/>
              </a:rPr>
              <a:t> 無其他定義</a:t>
            </a:r>
            <a:endParaRPr lang="en-US" altLang="zh-TW" sz="2600" b="1" dirty="0" smtClean="0">
              <a:effectLst/>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spcAft>
                <a:spcPts val="600"/>
              </a:spcAft>
            </a:pPr>
            <a:r>
              <a:rPr lang="zh-TW" altLang="en-US" sz="2600" b="1" dirty="0" smtClean="0">
                <a:latin typeface="微軟正黑體" panose="020B0604030504040204" pitchFamily="34" charset="-120"/>
                <a:ea typeface="微軟正黑體" panose="020B0604030504040204" pitchFamily="34" charset="-120"/>
                <a:cs typeface="Times New Roman" charset="0"/>
              </a:rPr>
              <a:t>卓越超連鎖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店主級別</a:t>
            </a:r>
            <a:r>
              <a:rPr lang="en-US" sz="2600" b="1" dirty="0" smtClean="0">
                <a:latin typeface="微軟正黑體" panose="020B0604030504040204" pitchFamily="34" charset="-120"/>
                <a:ea typeface="微軟正黑體" panose="020B0604030504040204" pitchFamily="34" charset="-120"/>
                <a:cs typeface="Times New Roman" charset="0"/>
              </a:rPr>
              <a:t>  –</a:t>
            </a:r>
            <a:r>
              <a:rPr lang="zh-TW" altLang="en-US" sz="2600" b="1" dirty="0" smtClean="0">
                <a:latin typeface="微軟正黑體" panose="020B0604030504040204" pitchFamily="34" charset="-120"/>
                <a:ea typeface="微軟正黑體" panose="020B0604030504040204" pitchFamily="34" charset="-120"/>
                <a:cs typeface="Times New Roman" charset="0"/>
              </a:rPr>
              <a:t> 符合</a:t>
            </a:r>
            <a:r>
              <a:rPr lang="zh-TW" altLang="en-US" sz="2600" b="1" dirty="0">
                <a:latin typeface="微軟正黑體" panose="020B0604030504040204" pitchFamily="34" charset="-120"/>
                <a:ea typeface="微軟正黑體" panose="020B0604030504040204" pitchFamily="34" charset="-120"/>
                <a:cs typeface="Times New Roman" charset="0"/>
              </a:rPr>
              <a:t>卓越超連鎖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店主計畫</a:t>
            </a:r>
            <a:r>
              <a:rPr lang="zh-TW" altLang="en-US" sz="2600" b="1" dirty="0">
                <a:latin typeface="微軟正黑體" panose="020B0604030504040204" pitchFamily="34" charset="-120"/>
                <a:ea typeface="微軟正黑體" panose="020B0604030504040204" pitchFamily="34" charset="-120"/>
                <a:cs typeface="Times New Roman" charset="0"/>
              </a:rPr>
              <a:t>的超連鎖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a:latin typeface="微軟正黑體" panose="020B0604030504040204" pitchFamily="34" charset="-120"/>
                <a:ea typeface="微軟正黑體" panose="020B0604030504040204" pitchFamily="34" charset="-120"/>
                <a:cs typeface="Times New Roman" charset="0"/>
              </a:rPr>
              <a:t>店主 </a:t>
            </a:r>
            <a:endParaRPr lang="en-US" sz="2600" b="1" dirty="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spcAft>
                <a:spcPts val="600"/>
              </a:spcAft>
            </a:pPr>
            <a:r>
              <a:rPr lang="zh-TW" altLang="en-US" sz="2600" b="1" dirty="0" smtClean="0">
                <a:effectLst/>
                <a:latin typeface="微軟正黑體" panose="020B0604030504040204" pitchFamily="34" charset="-120"/>
                <a:ea typeface="微軟正黑體" panose="020B0604030504040204" pitchFamily="34" charset="-120"/>
                <a:cs typeface="Times New Roman" charset="0"/>
              </a:rPr>
              <a:t>購物年金超連鎖店主</a:t>
            </a:r>
            <a:r>
              <a:rPr lang="en-US" altLang="zh-TW" sz="2600" b="1" baseline="30000" dirty="0" smtClean="0">
                <a:effectLst/>
                <a:latin typeface="Vrinda"/>
                <a:ea typeface="微軟正黑體" panose="020B0604030504040204" pitchFamily="34" charset="-120"/>
                <a:cs typeface="Vrinda"/>
              </a:rPr>
              <a:t>®</a:t>
            </a:r>
            <a:r>
              <a:rPr lang="zh-TW" altLang="en-US" sz="2600" b="1" dirty="0" smtClean="0">
                <a:effectLst/>
                <a:latin typeface="微軟正黑體" panose="020B0604030504040204" pitchFamily="34" charset="-120"/>
                <a:ea typeface="微軟正黑體" panose="020B0604030504040204" pitchFamily="34" charset="-120"/>
                <a:cs typeface="Times New Roman" charset="0"/>
              </a:rPr>
              <a:t>級別</a:t>
            </a:r>
            <a:r>
              <a:rPr lang="en-US" sz="2600" b="1" dirty="0" smtClean="0">
                <a:effectLst/>
                <a:latin typeface="微軟正黑體" panose="020B0604030504040204" pitchFamily="34" charset="-120"/>
                <a:ea typeface="微軟正黑體" panose="020B0604030504040204" pitchFamily="34" charset="-120"/>
                <a:cs typeface="Times New Roman" charset="0"/>
              </a:rPr>
              <a:t> – </a:t>
            </a:r>
            <a:r>
              <a:rPr lang="zh-TW" altLang="en-US" sz="2600" b="1" dirty="0">
                <a:latin typeface="微軟正黑體" panose="020B0604030504040204" pitchFamily="34" charset="-120"/>
                <a:ea typeface="微軟正黑體" panose="020B0604030504040204" pitchFamily="34" charset="-120"/>
                <a:cs typeface="Times New Roman" charset="0"/>
              </a:rPr>
              <a:t>至少達到二</a:t>
            </a:r>
            <a:r>
              <a:rPr lang="zh-TW" altLang="en-US" sz="2600" b="1" dirty="0" smtClean="0">
                <a:effectLst/>
                <a:latin typeface="微軟正黑體" panose="020B0604030504040204" pitchFamily="34" charset="-120"/>
                <a:ea typeface="微軟正黑體" panose="020B0604030504040204" pitchFamily="34" charset="-120"/>
                <a:cs typeface="Times New Roman" charset="0"/>
              </a:rPr>
              <a:t>個季度購物年金的</a:t>
            </a:r>
            <a:r>
              <a:rPr lang="zh-TW" altLang="en-US" sz="2600" b="1" dirty="0">
                <a:latin typeface="微軟正黑體" panose="020B0604030504040204" pitchFamily="34" charset="-120"/>
                <a:ea typeface="微軟正黑體" panose="020B0604030504040204" pitchFamily="34" charset="-120"/>
                <a:cs typeface="Times New Roman" charset="0"/>
              </a:rPr>
              <a:t>超</a:t>
            </a:r>
            <a:r>
              <a:rPr lang="zh-TW" altLang="en-US" sz="2600" b="1" dirty="0" smtClean="0">
                <a:latin typeface="微軟正黑體" panose="020B0604030504040204" pitchFamily="34" charset="-120"/>
                <a:ea typeface="微軟正黑體" panose="020B0604030504040204" pitchFamily="34" charset="-120"/>
                <a:cs typeface="Times New Roman" charset="0"/>
              </a:rPr>
              <a:t>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 </a:t>
            </a:r>
            <a:endParaRPr lang="en-US" sz="2600" b="1" dirty="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spcAft>
                <a:spcPts val="600"/>
              </a:spcAft>
            </a:pPr>
            <a:r>
              <a:rPr lang="zh-TW" altLang="en-US" sz="2600" b="1" dirty="0">
                <a:latin typeface="微軟正黑體" panose="020B0604030504040204" pitchFamily="34" charset="-120"/>
                <a:ea typeface="微軟正黑體" panose="020B0604030504040204" pitchFamily="34" charset="-120"/>
                <a:cs typeface="Times New Roman" charset="0"/>
              </a:rPr>
              <a:t>卓越超連鎖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 </a:t>
            </a:r>
            <a:r>
              <a:rPr lang="en-US" altLang="zh-TW" sz="2600" b="1" dirty="0" smtClean="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 購物年金卓越成員級別：至少</a:t>
            </a:r>
            <a:r>
              <a:rPr lang="zh-TW" altLang="en-US" sz="2600" b="1" dirty="0">
                <a:latin typeface="微軟正黑體" panose="020B0604030504040204" pitchFamily="34" charset="-120"/>
                <a:ea typeface="微軟正黑體" panose="020B0604030504040204" pitchFamily="34" charset="-120"/>
                <a:cs typeface="Times New Roman" charset="0"/>
              </a:rPr>
              <a:t>二個季度達到購物</a:t>
            </a:r>
            <a:r>
              <a:rPr lang="zh-TW" altLang="en-US" sz="2600" b="1" dirty="0" smtClean="0">
                <a:latin typeface="微軟正黑體" panose="020B0604030504040204" pitchFamily="34" charset="-120"/>
                <a:ea typeface="微軟正黑體" panose="020B0604030504040204" pitchFamily="34" charset="-120"/>
                <a:cs typeface="Times New Roman" charset="0"/>
              </a:rPr>
              <a:t>年金的</a:t>
            </a:r>
            <a:r>
              <a:rPr lang="zh-TW" altLang="en-US" sz="2600" b="1" dirty="0">
                <a:latin typeface="微軟正黑體" panose="020B0604030504040204" pitchFamily="34" charset="-120"/>
                <a:ea typeface="微軟正黑體" panose="020B0604030504040204" pitchFamily="34" charset="-120"/>
                <a:cs typeface="Times New Roman" charset="0"/>
              </a:rPr>
              <a:t>卓越超</a:t>
            </a:r>
            <a:r>
              <a:rPr lang="zh-TW" altLang="en-US" sz="2600" b="1" dirty="0" smtClean="0">
                <a:latin typeface="微軟正黑體" panose="020B0604030504040204" pitchFamily="34" charset="-120"/>
                <a:ea typeface="微軟正黑體" panose="020B0604030504040204" pitchFamily="34" charset="-120"/>
                <a:cs typeface="Times New Roman" charset="0"/>
              </a:rPr>
              <a:t>連鎖</a:t>
            </a:r>
            <a:r>
              <a:rPr lang="en-US" altLang="zh-TW" sz="2600" b="1" baseline="30000" dirty="0">
                <a:latin typeface="微軟正黑體" panose="020B0604030504040204" pitchFamily="34" charset="-120"/>
                <a:ea typeface="微軟正黑體" panose="020B0604030504040204" pitchFamily="34" charset="-120"/>
                <a:cs typeface="Times New Roman" charset="0"/>
              </a:rPr>
              <a:t>®</a:t>
            </a:r>
            <a:r>
              <a:rPr lang="zh-TW" altLang="en-US" sz="2600" b="1" dirty="0" smtClean="0">
                <a:latin typeface="微軟正黑體" panose="020B0604030504040204" pitchFamily="34" charset="-120"/>
                <a:ea typeface="微軟正黑體" panose="020B0604030504040204" pitchFamily="34" charset="-120"/>
                <a:cs typeface="Times New Roman" charset="0"/>
              </a:rPr>
              <a:t>店主</a:t>
            </a:r>
            <a:endParaRPr lang="en-US" sz="2600" b="1" dirty="0">
              <a:effectLst/>
              <a:latin typeface="微軟正黑體" panose="020B0604030504040204" pitchFamily="34" charset="-120"/>
              <a:ea typeface="微軟正黑體" panose="020B0604030504040204" pitchFamily="34" charset="-120"/>
              <a:cs typeface="Times New Roman" charset="0"/>
            </a:endParaRP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2514600" cy="6858000"/>
          </a:xfrm>
          <a:prstGeom prst="rect">
            <a:avLst/>
          </a:prstGeom>
        </p:spPr>
      </p:pic>
    </p:spTree>
    <p:extLst>
      <p:ext uri="{BB962C8B-B14F-4D97-AF65-F5344CB8AC3E}">
        <p14:creationId xmlns:p14="http://schemas.microsoft.com/office/powerpoint/2010/main" val="108534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2514600" cy="6858000"/>
          </a:xfrm>
          <a:prstGeom prst="rect">
            <a:avLst/>
          </a:prstGeom>
        </p:spPr>
      </p:pic>
      <p:sp>
        <p:nvSpPr>
          <p:cNvPr id="4" name="Title 1"/>
          <p:cNvSpPr txBox="1">
            <a:spLocks/>
          </p:cNvSpPr>
          <p:nvPr/>
        </p:nvSpPr>
        <p:spPr>
          <a:xfrm>
            <a:off x="2867197" y="365558"/>
            <a:ext cx="5857876" cy="754759"/>
          </a:xfrm>
          <a:prstGeom prst="rect">
            <a:avLst/>
          </a:prstGeom>
          <a:ln>
            <a:noFill/>
          </a:ln>
        </p:spPr>
        <p:txBody>
          <a:bodyPr lIns="68576" tIns="34289" rIns="68576" bIns="34289">
            <a:no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卓越超連鎖</a:t>
            </a:r>
            <a:r>
              <a:rPr lang="en-US" altLang="zh-TW" sz="3600" b="1" baseline="30000" dirty="0">
                <a:solidFill>
                  <a:prstClr val="black"/>
                </a:solidFill>
                <a:latin typeface="微軟正黑體" panose="020B0604030504040204" pitchFamily="34" charset="-120"/>
                <a:ea typeface="微軟正黑體" panose="020B0604030504040204" pitchFamily="34" charset="-120"/>
              </a:rPr>
              <a:t>®</a:t>
            </a:r>
            <a:r>
              <a:rPr lang="zh-TW" altLang="en-US" sz="3600" b="1" dirty="0">
                <a:solidFill>
                  <a:prstClr val="black"/>
                </a:solidFill>
                <a:latin typeface="微軟正黑體" panose="020B0604030504040204" pitchFamily="34" charset="-120"/>
                <a:ea typeface="微軟正黑體" panose="020B0604030504040204" pitchFamily="34" charset="-120"/>
              </a:rPr>
              <a:t>店主</a:t>
            </a:r>
            <a:endParaRPr lang="en-US" sz="3600" b="1" dirty="0">
              <a:solidFill>
                <a:prstClr val="black"/>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3250822" y="945823"/>
            <a:ext cx="4978777" cy="461665"/>
          </a:xfrm>
          <a:prstGeom prst="rect">
            <a:avLst/>
          </a:prstGeom>
          <a:solidFill>
            <a:schemeClr val="bg1"/>
          </a:solidFill>
        </p:spPr>
        <p:txBody>
          <a:bodyPr wrap="square" rtlCol="0">
            <a:spAutoFit/>
          </a:bodyPr>
          <a:lstStyle/>
          <a:p>
            <a:pPr algn="ctr"/>
            <a:r>
              <a:rPr lang="zh-TW" altLang="en-US" sz="2400" b="1" dirty="0" smtClean="0">
                <a:latin typeface="微軟正黑體" panose="020B0604030504040204" pitchFamily="34" charset="-120"/>
                <a:ea typeface="微軟正黑體" panose="020B0604030504040204" pitchFamily="34" charset="-120"/>
              </a:rPr>
              <a:t>經營美安事業</a:t>
            </a:r>
            <a:r>
              <a:rPr lang="en-US" altLang="zh-TW" sz="2400" b="1" dirty="0" smtClean="0">
                <a:latin typeface="微軟正黑體" panose="020B0604030504040204" pitchFamily="34" charset="-120"/>
                <a:ea typeface="微軟正黑體" panose="020B0604030504040204" pitchFamily="34" charset="-120"/>
              </a:rPr>
              <a:t>2</a:t>
            </a:r>
            <a:r>
              <a:rPr lang="en-US" altLang="zh-TW" sz="2400" b="1" dirty="0">
                <a:latin typeface="微軟正黑體" panose="020B0604030504040204" pitchFamily="34" charset="-120"/>
                <a:ea typeface="微軟正黑體" panose="020B0604030504040204" pitchFamily="34" charset="-120"/>
              </a:rPr>
              <a:t>-</a:t>
            </a:r>
            <a:r>
              <a:rPr lang="en-US" altLang="zh-TW" sz="2400" b="1" dirty="0" smtClean="0">
                <a:latin typeface="微軟正黑體" panose="020B0604030504040204" pitchFamily="34" charset="-120"/>
                <a:ea typeface="微軟正黑體" panose="020B0604030504040204" pitchFamily="34" charset="-120"/>
              </a:rPr>
              <a:t>3</a:t>
            </a:r>
            <a:r>
              <a:rPr lang="zh-TW" altLang="en-US" sz="2400" b="1" dirty="0" smtClean="0">
                <a:latin typeface="微軟正黑體" panose="020B0604030504040204" pitchFamily="34" charset="-120"/>
                <a:ea typeface="微軟正黑體" panose="020B0604030504040204" pitchFamily="34" charset="-120"/>
              </a:rPr>
              <a:t>年的超連鎖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a:t>
            </a:r>
            <a:endParaRPr lang="zh-TW" altLang="en-US" sz="24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6091969" y="2543765"/>
            <a:ext cx="1963170" cy="1253528"/>
          </a:xfrm>
          <a:prstGeom prst="rect">
            <a:avLst/>
          </a:prstGeom>
          <a:solidFill>
            <a:schemeClr val="bg1"/>
          </a:solidFill>
        </p:spPr>
        <p:txBody>
          <a:bodyPr wrap="square" rtlCol="0" anchor="ctr">
            <a:noAutofit/>
          </a:bodyPr>
          <a:lstStyle/>
          <a:p>
            <a:pPr algn="ctr"/>
            <a:endParaRPr lang="zh-TW" altLang="en-US" b="1"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3239873" y="3797340"/>
            <a:ext cx="1266825" cy="377111"/>
          </a:xfrm>
          <a:prstGeom prst="rect">
            <a:avLst/>
          </a:prstGeom>
          <a:solidFill>
            <a:schemeClr val="bg1"/>
          </a:solidFill>
        </p:spPr>
        <p:txBody>
          <a:bodyPr wrap="square" rtlCol="0">
            <a:noAutofit/>
          </a:bodyPr>
          <a:lstStyle/>
          <a:p>
            <a:endParaRPr lang="zh-TW" altLang="en-US" sz="1400" b="1" dirty="0">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3239880" y="4252246"/>
            <a:ext cx="1692189" cy="377111"/>
          </a:xfrm>
          <a:prstGeom prst="rect">
            <a:avLst/>
          </a:prstGeom>
          <a:solidFill>
            <a:schemeClr val="bg1"/>
          </a:solidFill>
        </p:spPr>
        <p:txBody>
          <a:bodyPr wrap="square" rtlCol="0">
            <a:noAutofit/>
          </a:bodyPr>
          <a:lstStyle/>
          <a:p>
            <a:endParaRPr lang="zh-TW" altLang="en-US" sz="1400" b="1"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3250823" y="4732299"/>
            <a:ext cx="2545647" cy="377111"/>
          </a:xfrm>
          <a:prstGeom prst="rect">
            <a:avLst/>
          </a:prstGeom>
          <a:solidFill>
            <a:schemeClr val="bg1"/>
          </a:solidFill>
        </p:spPr>
        <p:txBody>
          <a:bodyPr wrap="square" rtlCol="0">
            <a:noAutofit/>
          </a:bodyPr>
          <a:lstStyle/>
          <a:p>
            <a:endParaRPr lang="zh-TW" altLang="en-US" sz="1400" b="1" dirty="0">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3204183" y="5164347"/>
            <a:ext cx="2670295" cy="377111"/>
          </a:xfrm>
          <a:prstGeom prst="rect">
            <a:avLst/>
          </a:prstGeom>
          <a:solidFill>
            <a:schemeClr val="bg1"/>
          </a:solidFill>
        </p:spPr>
        <p:txBody>
          <a:bodyPr wrap="square" lIns="36000" tIns="36000" rIns="36000" bIns="36000" rtlCol="0">
            <a:noAutofit/>
          </a:bodyPr>
          <a:lstStyle/>
          <a:p>
            <a:endParaRPr lang="zh-TW" altLang="en-US" sz="1400" b="1" dirty="0">
              <a:latin typeface="微軟正黑體" panose="020B0604030504040204" pitchFamily="34" charset="-120"/>
              <a:ea typeface="微軟正黑體" panose="020B0604030504040204" pitchFamily="34" charset="-120"/>
            </a:endParaRPr>
          </a:p>
        </p:txBody>
      </p:sp>
      <p:graphicFrame>
        <p:nvGraphicFramePr>
          <p:cNvPr id="9" name="表格 8"/>
          <p:cNvGraphicFramePr>
            <a:graphicFrameLocks noGrp="1"/>
          </p:cNvGraphicFramePr>
          <p:nvPr>
            <p:extLst>
              <p:ext uri="{D42A27DB-BD31-4B8C-83A1-F6EECF244321}">
                <p14:modId xmlns:p14="http://schemas.microsoft.com/office/powerpoint/2010/main" val="3368329572"/>
              </p:ext>
            </p:extLst>
          </p:nvPr>
        </p:nvGraphicFramePr>
        <p:xfrm>
          <a:off x="3120531" y="1591873"/>
          <a:ext cx="5455519" cy="3949362"/>
        </p:xfrm>
        <a:graphic>
          <a:graphicData uri="http://schemas.openxmlformats.org/drawingml/2006/table">
            <a:tbl>
              <a:tblPr firstRow="1" bandRow="1">
                <a:tableStyleId>{5C22544A-7EE6-4342-B048-85BDC9FD1C3A}</a:tableStyleId>
              </a:tblPr>
              <a:tblGrid>
                <a:gridCol w="3552022"/>
                <a:gridCol w="1903497"/>
              </a:tblGrid>
              <a:tr h="853440">
                <a:tc>
                  <a:txBody>
                    <a:bodyPr/>
                    <a:lstStyle/>
                    <a:p>
                      <a:r>
                        <a:rPr lang="zh-TW" altLang="en-US" sz="2400" b="1" dirty="0" smtClean="0">
                          <a:latin typeface="微軟正黑體" panose="020B0604030504040204" pitchFamily="34" charset="-120"/>
                          <a:ea typeface="微軟正黑體" panose="020B0604030504040204" pitchFamily="34" charset="-120"/>
                        </a:rPr>
                        <a:t>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店主狀態</a:t>
                      </a:r>
                      <a:endParaRPr lang="zh-TW" altLang="en-US" sz="2400" dirty="0"/>
                    </a:p>
                  </a:txBody>
                  <a:tcPr marT="60960" marB="60960" anchor="ctr"/>
                </a:tc>
                <a:tc>
                  <a:txBody>
                    <a:bodyPr/>
                    <a:lstStyle/>
                    <a:p>
                      <a:pPr marL="0" marR="0" indent="0" algn="ctr" defTabSz="685766" rtl="0" eaLnBrk="1" fontAlgn="auto" latinLnBrk="0" hangingPunct="1">
                        <a:lnSpc>
                          <a:spcPct val="100000"/>
                        </a:lnSpc>
                        <a:spcBef>
                          <a:spcPts val="0"/>
                        </a:spcBef>
                        <a:spcAft>
                          <a:spcPts val="0"/>
                        </a:spcAft>
                        <a:buClrTx/>
                        <a:buSzTx/>
                        <a:buFontTx/>
                        <a:buNone/>
                        <a:tabLst/>
                        <a:defRPr/>
                      </a:pPr>
                      <a:r>
                        <a:rPr lang="zh-TW" altLang="en-US" sz="2400" b="1" dirty="0" smtClean="0">
                          <a:latin typeface="微軟正黑體" panose="020B0604030504040204" pitchFamily="34" charset="-120"/>
                          <a:ea typeface="微軟正黑體" panose="020B0604030504040204" pitchFamily="34" charset="-120"/>
                        </a:rPr>
                        <a:t>平均佣金</a:t>
                      </a:r>
                      <a:endParaRPr lang="en-US" altLang="zh-TW" sz="2400" b="1" dirty="0" smtClean="0">
                        <a:latin typeface="微軟正黑體" panose="020B0604030504040204" pitchFamily="34" charset="-120"/>
                        <a:ea typeface="微軟正黑體" panose="020B0604030504040204" pitchFamily="34" charset="-120"/>
                      </a:endParaRPr>
                    </a:p>
                    <a:p>
                      <a:pPr marL="0" marR="0" indent="0" algn="ctr" defTabSz="685766" rtl="0" eaLnBrk="1" fontAlgn="auto" latinLnBrk="0" hangingPunct="1">
                        <a:lnSpc>
                          <a:spcPct val="100000"/>
                        </a:lnSpc>
                        <a:spcBef>
                          <a:spcPts val="0"/>
                        </a:spcBef>
                        <a:spcAft>
                          <a:spcPts val="0"/>
                        </a:spcAft>
                        <a:buClrTx/>
                        <a:buSzTx/>
                        <a:buFontTx/>
                        <a:buNone/>
                        <a:tabLst/>
                        <a:defRPr/>
                      </a:pPr>
                      <a:r>
                        <a:rPr lang="zh-TW" altLang="en-US" sz="2400" b="1" dirty="0" smtClean="0">
                          <a:latin typeface="微軟正黑體" panose="020B0604030504040204" pitchFamily="34" charset="-120"/>
                          <a:ea typeface="微軟正黑體" panose="020B0604030504040204" pitchFamily="34" charset="-120"/>
                        </a:rPr>
                        <a:t>增加</a:t>
                      </a:r>
                      <a:r>
                        <a:rPr lang="en-US" altLang="zh-TW" sz="2400" b="1" dirty="0" smtClean="0">
                          <a:latin typeface="微軟正黑體" panose="020B0604030504040204" pitchFamily="34" charset="-120"/>
                          <a:ea typeface="微軟正黑體" panose="020B0604030504040204" pitchFamily="34" charset="-120"/>
                        </a:rPr>
                        <a:t>%</a:t>
                      </a:r>
                      <a:endParaRPr lang="zh-TW" altLang="en-US" sz="2400" b="1" dirty="0" smtClean="0">
                        <a:latin typeface="微軟正黑體" panose="020B0604030504040204" pitchFamily="34" charset="-120"/>
                        <a:ea typeface="微軟正黑體" panose="020B0604030504040204" pitchFamily="34" charset="-120"/>
                      </a:endParaRPr>
                    </a:p>
                  </a:txBody>
                  <a:tcPr marT="60960" marB="60960" anchor="ctr"/>
                </a:tc>
              </a:tr>
              <a:tr h="694521">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2400" b="1" dirty="0" smtClean="0">
                          <a:latin typeface="微軟正黑體" panose="020B0604030504040204" pitchFamily="34" charset="-120"/>
                          <a:ea typeface="微軟正黑體" panose="020B0604030504040204" pitchFamily="34" charset="-120"/>
                        </a:rPr>
                        <a:t>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endParaRPr lang="zh-TW" altLang="en-US" sz="2400" dirty="0"/>
                    </a:p>
                  </a:txBody>
                  <a:tcPr marT="60960" marB="60960" anchor="ctr"/>
                </a:tc>
              </a:tr>
              <a:tr h="694521">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2400" b="1" dirty="0" smtClean="0">
                          <a:latin typeface="微軟正黑體" panose="020B0604030504040204" pitchFamily="34" charset="-120"/>
                          <a:ea typeface="微軟正黑體" panose="020B0604030504040204" pitchFamily="34" charset="-120"/>
                        </a:rPr>
                        <a:t>卓越超連鎖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r>
                        <a:rPr lang="en-US" altLang="zh-TW" sz="2400" dirty="0" smtClean="0"/>
                        <a:t>48</a:t>
                      </a:r>
                      <a:r>
                        <a:rPr lang="zh-TW" altLang="en-US" sz="2400" dirty="0" smtClean="0"/>
                        <a:t>％</a:t>
                      </a:r>
                      <a:endParaRPr lang="zh-TW" altLang="en-US" sz="2400" dirty="0"/>
                    </a:p>
                  </a:txBody>
                  <a:tcPr marT="60960" marB="60960" anchor="ctr"/>
                </a:tc>
              </a:tr>
              <a:tr h="85344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2400" b="1" dirty="0" smtClean="0">
                          <a:latin typeface="微軟正黑體" panose="020B0604030504040204" pitchFamily="34" charset="-120"/>
                          <a:ea typeface="微軟正黑體" panose="020B0604030504040204" pitchFamily="34" charset="-120"/>
                        </a:rPr>
                        <a:t>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2400" dirty="0" smtClean="0"/>
                        <a:t>197</a:t>
                      </a:r>
                      <a:r>
                        <a:rPr lang="zh-TW" altLang="en-US" sz="2400" dirty="0" smtClean="0"/>
                        <a:t>％</a:t>
                      </a:r>
                      <a:endParaRPr lang="zh-TW" altLang="en-US" sz="2400" dirty="0"/>
                    </a:p>
                  </a:txBody>
                  <a:tcPr marT="60960" marB="60960" anchor="ctr"/>
                </a:tc>
              </a:tr>
              <a:tr h="85344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2400" b="1" dirty="0" smtClean="0">
                          <a:latin typeface="微軟正黑體" panose="020B0604030504040204" pitchFamily="34" charset="-120"/>
                          <a:ea typeface="微軟正黑體" panose="020B0604030504040204" pitchFamily="34" charset="-120"/>
                        </a:rPr>
                        <a:t>卓越超連鎖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2400" dirty="0" smtClean="0"/>
                        <a:t>248</a:t>
                      </a:r>
                      <a:r>
                        <a:rPr lang="zh-TW" altLang="en-US" sz="2400" dirty="0" smtClean="0"/>
                        <a:t>％</a:t>
                      </a:r>
                      <a:endParaRPr lang="zh-TW" altLang="en-US" sz="2400" dirty="0"/>
                    </a:p>
                  </a:txBody>
                  <a:tcPr marT="60960" marB="60960" anchor="ctr"/>
                </a:tc>
              </a:tr>
            </a:tbl>
          </a:graphicData>
        </a:graphic>
      </p:graphicFrame>
      <p:sp>
        <p:nvSpPr>
          <p:cNvPr id="15" name="Content Placeholder 2"/>
          <p:cNvSpPr txBox="1">
            <a:spLocks/>
          </p:cNvSpPr>
          <p:nvPr/>
        </p:nvSpPr>
        <p:spPr>
          <a:xfrm>
            <a:off x="3144453" y="5733479"/>
            <a:ext cx="5580620" cy="926303"/>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HelveticaNeueDeskInterface-Regular" charset="-120"/>
              <a:buChar char="–"/>
              <a:defRPr sz="1500" kern="1200">
                <a:solidFill>
                  <a:schemeClr val="tx1"/>
                </a:solidFill>
                <a:latin typeface="+mn-lt"/>
                <a:ea typeface="+mn-ea"/>
                <a:cs typeface="+mn-cs"/>
              </a:defRPr>
            </a:lvl2pPr>
            <a:lvl3pPr marL="942929" indent="-257162" algn="l" defTabSz="685766" rtl="0" eaLnBrk="1" latinLnBrk="0" hangingPunct="1">
              <a:lnSpc>
                <a:spcPct val="90000"/>
              </a:lnSpc>
              <a:spcBef>
                <a:spcPts val="375"/>
              </a:spcBef>
              <a:buFont typeface="+mj-lt"/>
              <a:buAutoNum type="alphaLcParenR"/>
              <a:defRPr sz="1400" kern="1200">
                <a:solidFill>
                  <a:schemeClr val="tx1"/>
                </a:solidFill>
                <a:latin typeface="+mn-lt"/>
                <a:ea typeface="+mn-ea"/>
                <a:cs typeface="+mn-cs"/>
              </a:defRPr>
            </a:lvl3pPr>
            <a:lvl4pPr marL="1285811" indent="-257162" algn="l" defTabSz="685766" rtl="0" eaLnBrk="1" latinLnBrk="0" hangingPunct="1">
              <a:lnSpc>
                <a:spcPct val="90000"/>
              </a:lnSpc>
              <a:spcBef>
                <a:spcPts val="375"/>
              </a:spcBef>
              <a:buFont typeface="+mj-lt"/>
              <a:buAutoNum type="arabicParenR"/>
              <a:defRPr sz="12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Wingdings" charset="2"/>
              <a:buChar char="ü"/>
              <a:defRPr sz="12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店主級別</a:t>
            </a:r>
            <a:r>
              <a:rPr lang="en-US" sz="1000" b="1" dirty="0" smtClean="0">
                <a:latin typeface="微軟正黑體" panose="020B0604030504040204" pitchFamily="34" charset="-120"/>
                <a:ea typeface="微軟正黑體" panose="020B0604030504040204" pitchFamily="34" charset="-120"/>
                <a:cs typeface="Times New Roman" charset="0"/>
              </a:rPr>
              <a:t> –</a:t>
            </a:r>
            <a:r>
              <a:rPr lang="zh-TW" altLang="en-US" sz="1000" b="1" dirty="0" smtClean="0">
                <a:latin typeface="微軟正黑體" panose="020B0604030504040204" pitchFamily="34" charset="-120"/>
                <a:ea typeface="微軟正黑體" panose="020B0604030504040204" pitchFamily="34" charset="-120"/>
                <a:cs typeface="Times New Roman" charset="0"/>
              </a:rPr>
              <a:t> 無其他定義</a:t>
            </a:r>
            <a:endParaRPr lang="en-US" altLang="zh-TW"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店主級別</a:t>
            </a:r>
            <a:r>
              <a:rPr lang="en-US" sz="1000" b="1" dirty="0" smtClean="0">
                <a:latin typeface="微軟正黑體" panose="020B0604030504040204" pitchFamily="34" charset="-120"/>
                <a:ea typeface="微軟正黑體" panose="020B0604030504040204" pitchFamily="34" charset="-120"/>
                <a:cs typeface="Times New Roman" charset="0"/>
              </a:rPr>
              <a:t>  –</a:t>
            </a:r>
            <a:r>
              <a:rPr lang="zh-TW" altLang="en-US" sz="1000" b="1" dirty="0" smtClean="0">
                <a:latin typeface="微軟正黑體" panose="020B0604030504040204" pitchFamily="34" charset="-120"/>
                <a:ea typeface="微軟正黑體" panose="020B0604030504040204" pitchFamily="34" charset="-120"/>
                <a:cs typeface="Times New Roman" charset="0"/>
              </a:rPr>
              <a:t> 符合卓越超連鎖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店主計畫的超連鎖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endParaRPr lang="en-US"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購物年金超連鎖店主</a:t>
            </a:r>
            <a:r>
              <a:rPr lang="en-US" altLang="zh-TW" sz="1000" b="1" baseline="30000" dirty="0" smtClean="0">
                <a:latin typeface="Vrinda"/>
                <a:ea typeface="微軟正黑體" panose="020B0604030504040204" pitchFamily="34" charset="-120"/>
                <a:cs typeface="Vrinda"/>
              </a:rPr>
              <a:t>®</a:t>
            </a:r>
            <a:r>
              <a:rPr lang="zh-TW" altLang="en-US" sz="1000" b="1" dirty="0" smtClean="0">
                <a:latin typeface="微軟正黑體" panose="020B0604030504040204" pitchFamily="34" charset="-120"/>
                <a:ea typeface="微軟正黑體" panose="020B0604030504040204" pitchFamily="34" charset="-120"/>
                <a:cs typeface="Times New Roman" charset="0"/>
              </a:rPr>
              <a:t>級別</a:t>
            </a:r>
            <a:r>
              <a:rPr lang="en-US" sz="1000" b="1" dirty="0" smtClean="0">
                <a:latin typeface="微軟正黑體" panose="020B0604030504040204" pitchFamily="34" charset="-120"/>
                <a:ea typeface="微軟正黑體" panose="020B0604030504040204" pitchFamily="34" charset="-120"/>
                <a:cs typeface="Times New Roman" charset="0"/>
              </a:rPr>
              <a:t> – </a:t>
            </a:r>
            <a:r>
              <a:rPr lang="zh-TW" altLang="en-US" sz="1000" b="1" dirty="0" smtClean="0">
                <a:latin typeface="微軟正黑體" panose="020B0604030504040204" pitchFamily="34" charset="-120"/>
                <a:ea typeface="微軟正黑體" panose="020B0604030504040204" pitchFamily="34" charset="-120"/>
                <a:cs typeface="Times New Roman" charset="0"/>
              </a:rPr>
              <a:t>至少達到二個季度購物年金的超連鎖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endParaRPr lang="en-US"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r>
              <a:rPr lang="en-US" altLang="zh-TW" sz="1000" b="1"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 購物年金卓越成員級別：至少二個季度達到購物年金的卓越超連鎖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a:t>
            </a:r>
            <a:endParaRPr lang="en-US" sz="1000" b="1" dirty="0">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63105418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 10.jpg"/>
          <p:cNvPicPr>
            <a:picLocks noChangeAspect="1"/>
          </p:cNvPicPr>
          <p:nvPr/>
        </p:nvPicPr>
        <p:blipFill rotWithShape="1">
          <a:blip r:embed="rId3" cstate="screen">
            <a:extLst>
              <a:ext uri="{28A0092B-C50C-407E-A947-70E740481C1C}">
                <a14:useLocalDpi xmlns:a14="http://schemas.microsoft.com/office/drawing/2010/main"/>
              </a:ext>
            </a:extLst>
          </a:blip>
          <a:srcRect l="25982" r="23536"/>
          <a:stretch/>
        </p:blipFill>
        <p:spPr>
          <a:xfrm>
            <a:off x="0" y="0"/>
            <a:ext cx="2514600" cy="6858000"/>
          </a:xfrm>
          <a:prstGeom prst="rect">
            <a:avLst/>
          </a:prstGeom>
        </p:spPr>
      </p:pic>
      <p:sp>
        <p:nvSpPr>
          <p:cNvPr id="5" name="Title 1"/>
          <p:cNvSpPr txBox="1">
            <a:spLocks/>
          </p:cNvSpPr>
          <p:nvPr/>
        </p:nvSpPr>
        <p:spPr>
          <a:xfrm>
            <a:off x="2911118" y="69936"/>
            <a:ext cx="5857876" cy="720080"/>
          </a:xfrm>
          <a:prstGeom prst="rect">
            <a:avLst/>
          </a:prstGeom>
          <a:ln>
            <a:noFill/>
          </a:ln>
        </p:spPr>
        <p:txBody>
          <a:bodyPr lIns="68576" tIns="34289" rIns="68576" bIns="34289">
            <a:no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3600" b="1" dirty="0">
                <a:solidFill>
                  <a:prstClr val="black"/>
                </a:solidFill>
                <a:latin typeface="微軟正黑體" panose="020B0604030504040204" pitchFamily="34" charset="-120"/>
                <a:ea typeface="微軟正黑體" panose="020B0604030504040204" pitchFamily="34" charset="-120"/>
              </a:rPr>
              <a:t>卓越超連鎖</a:t>
            </a:r>
            <a:r>
              <a:rPr lang="en-US" altLang="zh-TW" sz="3600" b="1" baseline="30000" dirty="0">
                <a:solidFill>
                  <a:prstClr val="black"/>
                </a:solidFill>
                <a:latin typeface="微軟正黑體" panose="020B0604030504040204" pitchFamily="34" charset="-120"/>
                <a:ea typeface="微軟正黑體" panose="020B0604030504040204" pitchFamily="34" charset="-120"/>
              </a:rPr>
              <a:t>®</a:t>
            </a:r>
            <a:r>
              <a:rPr lang="zh-TW" altLang="en-US" sz="3600" b="1" dirty="0">
                <a:solidFill>
                  <a:prstClr val="black"/>
                </a:solidFill>
                <a:latin typeface="微軟正黑體" panose="020B0604030504040204" pitchFamily="34" charset="-120"/>
                <a:ea typeface="微軟正黑體" panose="020B0604030504040204" pitchFamily="34" charset="-120"/>
              </a:rPr>
              <a:t>店主</a:t>
            </a:r>
            <a:endParaRPr lang="en-US" sz="3600" b="1" dirty="0">
              <a:solidFill>
                <a:prstClr val="black"/>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3048000" y="609600"/>
            <a:ext cx="5370852" cy="461665"/>
          </a:xfrm>
          <a:prstGeom prst="rect">
            <a:avLst/>
          </a:prstGeom>
          <a:solidFill>
            <a:schemeClr val="bg1"/>
          </a:solidFill>
        </p:spPr>
        <p:txBody>
          <a:bodyPr wrap="square" rtlCol="0">
            <a:spAutoFit/>
          </a:bodyPr>
          <a:lstStyle/>
          <a:p>
            <a:pPr algn="ctr"/>
            <a:r>
              <a:rPr lang="zh-TW" altLang="en-US" sz="2400" b="1" dirty="0" smtClean="0">
                <a:latin typeface="微軟正黑體" panose="020B0604030504040204" pitchFamily="34" charset="-120"/>
                <a:ea typeface="微軟正黑體" panose="020B0604030504040204" pitchFamily="34" charset="-120"/>
              </a:rPr>
              <a:t>經營美安事業</a:t>
            </a:r>
            <a:r>
              <a:rPr lang="en-US" altLang="zh-TW" sz="2400" b="1" dirty="0">
                <a:latin typeface="微軟正黑體" panose="020B0604030504040204" pitchFamily="34" charset="-120"/>
                <a:ea typeface="微軟正黑體" panose="020B0604030504040204" pitchFamily="34" charset="-120"/>
              </a:rPr>
              <a:t> </a:t>
            </a:r>
            <a:r>
              <a:rPr lang="en-US" altLang="zh-TW" sz="2400" b="1" dirty="0" smtClean="0">
                <a:latin typeface="微軟正黑體" panose="020B0604030504040204" pitchFamily="34" charset="-120"/>
                <a:ea typeface="微軟正黑體" panose="020B0604030504040204" pitchFamily="34" charset="-120"/>
              </a:rPr>
              <a:t>3-5 </a:t>
            </a:r>
            <a:r>
              <a:rPr lang="zh-TW" altLang="en-US" sz="2400" b="1" dirty="0" smtClean="0">
                <a:latin typeface="微軟正黑體" panose="020B0604030504040204" pitchFamily="34" charset="-120"/>
                <a:ea typeface="微軟正黑體" panose="020B0604030504040204" pitchFamily="34" charset="-120"/>
              </a:rPr>
              <a:t>年的超連鎖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a:t>
            </a:r>
            <a:endParaRPr lang="zh-TW" altLang="en-US" sz="2400" b="1" dirty="0">
              <a:latin typeface="微軟正黑體" panose="020B0604030504040204" pitchFamily="34" charset="-120"/>
              <a:ea typeface="微軟正黑體" panose="020B0604030504040204" pitchFamily="34" charset="-120"/>
            </a:endParaRPr>
          </a:p>
        </p:txBody>
      </p:sp>
      <p:graphicFrame>
        <p:nvGraphicFramePr>
          <p:cNvPr id="14" name="表格 13"/>
          <p:cNvGraphicFramePr>
            <a:graphicFrameLocks noGrp="1"/>
          </p:cNvGraphicFramePr>
          <p:nvPr>
            <p:extLst>
              <p:ext uri="{D42A27DB-BD31-4B8C-83A1-F6EECF244321}">
                <p14:modId xmlns:p14="http://schemas.microsoft.com/office/powerpoint/2010/main" val="667746472"/>
              </p:ext>
            </p:extLst>
          </p:nvPr>
        </p:nvGraphicFramePr>
        <p:xfrm>
          <a:off x="2911118" y="1060329"/>
          <a:ext cx="5656697" cy="2057400"/>
        </p:xfrm>
        <a:graphic>
          <a:graphicData uri="http://schemas.openxmlformats.org/drawingml/2006/table">
            <a:tbl>
              <a:tblPr firstRow="1" bandRow="1">
                <a:tableStyleId>{5C22544A-7EE6-4342-B048-85BDC9FD1C3A}</a:tableStyleId>
              </a:tblPr>
              <a:tblGrid>
                <a:gridCol w="3683007"/>
                <a:gridCol w="1973690"/>
              </a:tblGrid>
              <a:tr h="411480">
                <a:tc>
                  <a:txBody>
                    <a:bodyPr/>
                    <a:lstStyle/>
                    <a:p>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店主狀態</a:t>
                      </a:r>
                      <a:endParaRPr lang="zh-TW" altLang="en-US" sz="1900" dirty="0"/>
                    </a:p>
                  </a:txBody>
                  <a:tcPr marT="60960" marB="60960" anchor="ctr"/>
                </a:tc>
                <a:tc>
                  <a:txBody>
                    <a:bodyPr/>
                    <a:lstStyle/>
                    <a:p>
                      <a:pPr marL="0" marR="0" indent="0" algn="ctr"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平均佣金增加</a:t>
                      </a:r>
                      <a:r>
                        <a:rPr lang="en-US" altLang="zh-TW" sz="1900" b="1" dirty="0" smtClean="0">
                          <a:latin typeface="微軟正黑體" panose="020B0604030504040204" pitchFamily="34" charset="-120"/>
                          <a:ea typeface="微軟正黑體" panose="020B0604030504040204" pitchFamily="34" charset="-120"/>
                        </a:rPr>
                        <a:t>%</a:t>
                      </a:r>
                      <a:endParaRPr lang="zh-TW" altLang="en-US" sz="1900" b="1" dirty="0" smtClean="0">
                        <a:latin typeface="微軟正黑體" panose="020B0604030504040204" pitchFamily="34" charset="-120"/>
                        <a:ea typeface="微軟正黑體" panose="020B0604030504040204" pitchFamily="34" charset="-120"/>
                      </a:endParaRPr>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r>
                        <a:rPr lang="en-US" altLang="zh-TW" sz="1900" dirty="0" smtClean="0"/>
                        <a:t>48</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147</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250</a:t>
                      </a:r>
                      <a:r>
                        <a:rPr lang="zh-TW" altLang="en-US" sz="1900" dirty="0" smtClean="0"/>
                        <a:t>％</a:t>
                      </a:r>
                      <a:endParaRPr lang="zh-TW" altLang="en-US" sz="1900" dirty="0"/>
                    </a:p>
                  </a:txBody>
                  <a:tcPr marT="60960" marB="60960" anchor="ctr"/>
                </a:tc>
              </a:tr>
            </a:tbl>
          </a:graphicData>
        </a:graphic>
      </p:graphicFrame>
      <p:sp>
        <p:nvSpPr>
          <p:cNvPr id="15" name="文字方塊 14"/>
          <p:cNvSpPr txBox="1"/>
          <p:nvPr/>
        </p:nvSpPr>
        <p:spPr>
          <a:xfrm>
            <a:off x="3800082" y="3256156"/>
            <a:ext cx="4048283" cy="369332"/>
          </a:xfrm>
          <a:prstGeom prst="rect">
            <a:avLst/>
          </a:prstGeom>
          <a:solidFill>
            <a:schemeClr val="bg1"/>
          </a:solidFill>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經營美安事業</a:t>
            </a:r>
            <a:r>
              <a:rPr lang="en-US" altLang="zh-TW" b="1" dirty="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5-7 </a:t>
            </a:r>
            <a:r>
              <a:rPr lang="zh-TW" altLang="en-US" b="1" dirty="0" smtClean="0">
                <a:latin typeface="微軟正黑體" panose="020B0604030504040204" pitchFamily="34" charset="-120"/>
                <a:ea typeface="微軟正黑體" panose="020B0604030504040204" pitchFamily="34" charset="-120"/>
              </a:rPr>
              <a:t>年的超連鎖</a:t>
            </a:r>
            <a:r>
              <a:rPr lang="en-US" altLang="zh-TW" b="1" baseline="30000" dirty="0" smtClean="0">
                <a:latin typeface="微軟正黑體"/>
                <a:ea typeface="微軟正黑體"/>
              </a:rPr>
              <a:t>®</a:t>
            </a:r>
            <a:r>
              <a:rPr lang="zh-TW" altLang="en-US" b="1" dirty="0" smtClean="0">
                <a:latin typeface="微軟正黑體" panose="020B0604030504040204" pitchFamily="34" charset="-120"/>
                <a:ea typeface="微軟正黑體" panose="020B0604030504040204" pitchFamily="34" charset="-120"/>
              </a:rPr>
              <a:t>店主</a:t>
            </a:r>
            <a:endParaRPr lang="zh-TW" altLang="en-US" b="1" dirty="0">
              <a:latin typeface="微軟正黑體" panose="020B0604030504040204" pitchFamily="34" charset="-120"/>
              <a:ea typeface="微軟正黑體" panose="020B0604030504040204" pitchFamily="34" charset="-120"/>
            </a:endParaRPr>
          </a:p>
        </p:txBody>
      </p:sp>
      <p:graphicFrame>
        <p:nvGraphicFramePr>
          <p:cNvPr id="16" name="表格 15"/>
          <p:cNvGraphicFramePr>
            <a:graphicFrameLocks noGrp="1"/>
          </p:cNvGraphicFramePr>
          <p:nvPr>
            <p:extLst>
              <p:ext uri="{D42A27DB-BD31-4B8C-83A1-F6EECF244321}">
                <p14:modId xmlns:p14="http://schemas.microsoft.com/office/powerpoint/2010/main" val="572282480"/>
              </p:ext>
            </p:extLst>
          </p:nvPr>
        </p:nvGraphicFramePr>
        <p:xfrm>
          <a:off x="2947760" y="3789040"/>
          <a:ext cx="5656697" cy="2080968"/>
        </p:xfrm>
        <a:graphic>
          <a:graphicData uri="http://schemas.openxmlformats.org/drawingml/2006/table">
            <a:tbl>
              <a:tblPr firstRow="1" bandRow="1">
                <a:tableStyleId>{5C22544A-7EE6-4342-B048-85BDC9FD1C3A}</a:tableStyleId>
              </a:tblPr>
              <a:tblGrid>
                <a:gridCol w="3683006"/>
                <a:gridCol w="1973691"/>
              </a:tblGrid>
              <a:tr h="416272">
                <a:tc>
                  <a:txBody>
                    <a:bodyPr/>
                    <a:lstStyle/>
                    <a:p>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店主狀態</a:t>
                      </a:r>
                      <a:endParaRPr lang="zh-TW" altLang="en-US" sz="1900" dirty="0"/>
                    </a:p>
                  </a:txBody>
                  <a:tcPr marT="60960" marB="60960" anchor="ctr"/>
                </a:tc>
                <a:tc>
                  <a:txBody>
                    <a:bodyPr/>
                    <a:lstStyle/>
                    <a:p>
                      <a:pPr marL="0" marR="0" indent="0" algn="ctr"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平均佣金增加</a:t>
                      </a:r>
                      <a:r>
                        <a:rPr lang="en-US" altLang="zh-TW" sz="1900" b="1" dirty="0" smtClean="0">
                          <a:latin typeface="微軟正黑體" panose="020B0604030504040204" pitchFamily="34" charset="-120"/>
                          <a:ea typeface="微軟正黑體" panose="020B0604030504040204" pitchFamily="34" charset="-120"/>
                        </a:rPr>
                        <a:t>%</a:t>
                      </a:r>
                      <a:endParaRPr lang="zh-TW" altLang="en-US" sz="1900" b="1" dirty="0" smtClean="0">
                        <a:latin typeface="微軟正黑體" panose="020B0604030504040204" pitchFamily="34" charset="-120"/>
                        <a:ea typeface="微軟正黑體" panose="020B0604030504040204" pitchFamily="34" charset="-120"/>
                      </a:endParaRPr>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endParaRPr lang="zh-TW" altLang="en-US" sz="1900" dirty="0"/>
                    </a:p>
                  </a:txBody>
                  <a:tcPr marT="60960" marB="60960" anchor="ctr"/>
                </a:tc>
              </a:tr>
              <a:tr h="430256">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r>
                        <a:rPr lang="en-US" altLang="zh-TW" sz="1900" dirty="0" smtClean="0"/>
                        <a:t>102</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282</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485</a:t>
                      </a:r>
                      <a:r>
                        <a:rPr lang="zh-TW" altLang="en-US" sz="1900" dirty="0" smtClean="0"/>
                        <a:t>％</a:t>
                      </a:r>
                      <a:endParaRPr lang="zh-TW" altLang="en-US" sz="1900" dirty="0"/>
                    </a:p>
                  </a:txBody>
                  <a:tcPr marT="60960" marB="60960" anchor="ctr"/>
                </a:tc>
              </a:tr>
            </a:tbl>
          </a:graphicData>
        </a:graphic>
      </p:graphicFrame>
      <p:sp>
        <p:nvSpPr>
          <p:cNvPr id="17" name="Content Placeholder 2"/>
          <p:cNvSpPr txBox="1">
            <a:spLocks/>
          </p:cNvSpPr>
          <p:nvPr/>
        </p:nvSpPr>
        <p:spPr>
          <a:xfrm>
            <a:off x="3066832" y="6021511"/>
            <a:ext cx="5580620" cy="926303"/>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HelveticaNeueDeskInterface-Regular" charset="-120"/>
              <a:buChar char="–"/>
              <a:defRPr sz="1500" kern="1200">
                <a:solidFill>
                  <a:schemeClr val="tx1"/>
                </a:solidFill>
                <a:latin typeface="+mn-lt"/>
                <a:ea typeface="+mn-ea"/>
                <a:cs typeface="+mn-cs"/>
              </a:defRPr>
            </a:lvl2pPr>
            <a:lvl3pPr marL="942929" indent="-257162" algn="l" defTabSz="685766" rtl="0" eaLnBrk="1" latinLnBrk="0" hangingPunct="1">
              <a:lnSpc>
                <a:spcPct val="90000"/>
              </a:lnSpc>
              <a:spcBef>
                <a:spcPts val="375"/>
              </a:spcBef>
              <a:buFont typeface="+mj-lt"/>
              <a:buAutoNum type="alphaLcParenR"/>
              <a:defRPr sz="1400" kern="1200">
                <a:solidFill>
                  <a:schemeClr val="tx1"/>
                </a:solidFill>
                <a:latin typeface="+mn-lt"/>
                <a:ea typeface="+mn-ea"/>
                <a:cs typeface="+mn-cs"/>
              </a:defRPr>
            </a:lvl3pPr>
            <a:lvl4pPr marL="1285811" indent="-257162" algn="l" defTabSz="685766" rtl="0" eaLnBrk="1" latinLnBrk="0" hangingPunct="1">
              <a:lnSpc>
                <a:spcPct val="90000"/>
              </a:lnSpc>
              <a:spcBef>
                <a:spcPts val="375"/>
              </a:spcBef>
              <a:buFont typeface="+mj-lt"/>
              <a:buAutoNum type="arabicParenR"/>
              <a:defRPr sz="12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Wingdings" charset="2"/>
              <a:buChar char="ü"/>
              <a:defRPr sz="12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店主級別</a:t>
            </a:r>
            <a:r>
              <a:rPr lang="en-US" sz="1000" b="1" dirty="0" smtClean="0">
                <a:latin typeface="微軟正黑體" panose="020B0604030504040204" pitchFamily="34" charset="-120"/>
                <a:ea typeface="微軟正黑體" panose="020B0604030504040204" pitchFamily="34" charset="-120"/>
                <a:cs typeface="Times New Roman" charset="0"/>
              </a:rPr>
              <a:t> –</a:t>
            </a:r>
            <a:r>
              <a:rPr lang="zh-TW" altLang="en-US" sz="1000" b="1" dirty="0" smtClean="0">
                <a:latin typeface="微軟正黑體" panose="020B0604030504040204" pitchFamily="34" charset="-120"/>
                <a:ea typeface="微軟正黑體" panose="020B0604030504040204" pitchFamily="34" charset="-120"/>
                <a:cs typeface="Times New Roman" charset="0"/>
              </a:rPr>
              <a:t> 無其他定義</a:t>
            </a:r>
            <a:endParaRPr lang="en-US" altLang="zh-TW"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店主級別</a:t>
            </a:r>
            <a:r>
              <a:rPr lang="en-US" sz="1000" b="1" dirty="0" smtClean="0">
                <a:latin typeface="微軟正黑體" panose="020B0604030504040204" pitchFamily="34" charset="-120"/>
                <a:ea typeface="微軟正黑體" panose="020B0604030504040204" pitchFamily="34" charset="-120"/>
                <a:cs typeface="Times New Roman" charset="0"/>
              </a:rPr>
              <a:t>  –</a:t>
            </a:r>
            <a:r>
              <a:rPr lang="zh-TW" altLang="en-US" sz="1000" b="1" dirty="0" smtClean="0">
                <a:latin typeface="微軟正黑體" panose="020B0604030504040204" pitchFamily="34" charset="-120"/>
                <a:ea typeface="微軟正黑體" panose="020B0604030504040204" pitchFamily="34" charset="-120"/>
                <a:cs typeface="Times New Roman" charset="0"/>
              </a:rPr>
              <a:t> 符合卓越超連鎖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店主計畫的超連鎖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endParaRPr lang="en-US"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購物年金超連鎖店主</a:t>
            </a:r>
            <a:r>
              <a:rPr lang="en-US" altLang="zh-TW" sz="1000" b="1" baseline="30000" dirty="0" smtClean="0">
                <a:latin typeface="Vrinda"/>
                <a:ea typeface="微軟正黑體" panose="020B0604030504040204" pitchFamily="34" charset="-120"/>
                <a:cs typeface="Vrinda"/>
              </a:rPr>
              <a:t>®</a:t>
            </a:r>
            <a:r>
              <a:rPr lang="zh-TW" altLang="en-US" sz="1000" b="1" dirty="0" smtClean="0">
                <a:latin typeface="微軟正黑體" panose="020B0604030504040204" pitchFamily="34" charset="-120"/>
                <a:ea typeface="微軟正黑體" panose="020B0604030504040204" pitchFamily="34" charset="-120"/>
                <a:cs typeface="Times New Roman" charset="0"/>
              </a:rPr>
              <a:t>級別</a:t>
            </a:r>
            <a:r>
              <a:rPr lang="en-US" sz="1000" b="1" dirty="0" smtClean="0">
                <a:latin typeface="微軟正黑體" panose="020B0604030504040204" pitchFamily="34" charset="-120"/>
                <a:ea typeface="微軟正黑體" panose="020B0604030504040204" pitchFamily="34" charset="-120"/>
                <a:cs typeface="Times New Roman" charset="0"/>
              </a:rPr>
              <a:t> – </a:t>
            </a:r>
            <a:r>
              <a:rPr lang="zh-TW" altLang="en-US" sz="1000" b="1" dirty="0" smtClean="0">
                <a:latin typeface="微軟正黑體" panose="020B0604030504040204" pitchFamily="34" charset="-120"/>
                <a:ea typeface="微軟正黑體" panose="020B0604030504040204" pitchFamily="34" charset="-120"/>
                <a:cs typeface="Times New Roman" charset="0"/>
              </a:rPr>
              <a:t>至少達到二個季度購物年金的超連鎖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endParaRPr lang="en-US"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r>
              <a:rPr lang="en-US" altLang="zh-TW" sz="1000" b="1"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 購物年金卓越成員級別：至少二個季度達到購物年金的卓越超連鎖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a:t>
            </a:r>
            <a:endParaRPr lang="en-US" sz="1000" b="1" dirty="0">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263145301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 10.jpg"/>
          <p:cNvPicPr>
            <a:picLocks noChangeAspect="1"/>
          </p:cNvPicPr>
          <p:nvPr/>
        </p:nvPicPr>
        <p:blipFill rotWithShape="1">
          <a:blip r:embed="rId3" cstate="screen">
            <a:extLst>
              <a:ext uri="{28A0092B-C50C-407E-A947-70E740481C1C}">
                <a14:useLocalDpi xmlns:a14="http://schemas.microsoft.com/office/drawing/2010/main"/>
              </a:ext>
            </a:extLst>
          </a:blip>
          <a:srcRect l="25982" r="23536"/>
          <a:stretch/>
        </p:blipFill>
        <p:spPr>
          <a:xfrm>
            <a:off x="0" y="0"/>
            <a:ext cx="2514600" cy="6858000"/>
          </a:xfrm>
          <a:prstGeom prst="rect">
            <a:avLst/>
          </a:prstGeom>
        </p:spPr>
      </p:pic>
      <p:sp>
        <p:nvSpPr>
          <p:cNvPr id="11" name="Title 1"/>
          <p:cNvSpPr txBox="1">
            <a:spLocks/>
          </p:cNvSpPr>
          <p:nvPr/>
        </p:nvSpPr>
        <p:spPr>
          <a:xfrm>
            <a:off x="2911118" y="223"/>
            <a:ext cx="5857876" cy="754759"/>
          </a:xfrm>
          <a:prstGeom prst="rect">
            <a:avLst/>
          </a:prstGeom>
          <a:ln>
            <a:noFill/>
          </a:ln>
        </p:spPr>
        <p:txBody>
          <a:bodyPr lIns="68577" tIns="34289" rIns="68577" bIns="34289">
            <a:no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zh-TW" altLang="en-US" sz="3600" b="1" dirty="0">
                <a:solidFill>
                  <a:srgbClr val="000000"/>
                </a:solidFill>
                <a:latin typeface="微軟正黑體" panose="020B0604030504040204" pitchFamily="34" charset="-120"/>
                <a:ea typeface="微軟正黑體" panose="020B0604030504040204" pitchFamily="34" charset="-120"/>
              </a:rPr>
              <a:t>卓越超連鎖</a:t>
            </a:r>
            <a:r>
              <a:rPr lang="en-US" altLang="zh-TW" sz="3600" b="1" baseline="30000" dirty="0">
                <a:solidFill>
                  <a:srgbClr val="000000"/>
                </a:solidFill>
                <a:latin typeface="微軟正黑體" panose="020B0604030504040204" pitchFamily="34" charset="-120"/>
                <a:ea typeface="微軟正黑體" panose="020B0604030504040204" pitchFamily="34" charset="-120"/>
              </a:rPr>
              <a:t>®</a:t>
            </a:r>
            <a:r>
              <a:rPr lang="zh-TW" altLang="en-US" sz="3600" b="1" dirty="0">
                <a:solidFill>
                  <a:srgbClr val="000000"/>
                </a:solidFill>
                <a:latin typeface="微軟正黑體" panose="020B0604030504040204" pitchFamily="34" charset="-120"/>
                <a:ea typeface="微軟正黑體" panose="020B0604030504040204" pitchFamily="34" charset="-120"/>
              </a:rPr>
              <a:t>店主</a:t>
            </a:r>
            <a:endParaRPr lang="en-US" sz="3600" b="1" dirty="0">
              <a:solidFill>
                <a:prstClr val="black"/>
              </a:solidFill>
              <a:latin typeface="微軟正黑體" panose="020B0604030504040204" pitchFamily="34" charset="-120"/>
              <a:ea typeface="微軟正黑體" panose="020B0604030504040204" pitchFamily="34" charset="-120"/>
            </a:endParaRPr>
          </a:p>
        </p:txBody>
      </p:sp>
      <p:sp>
        <p:nvSpPr>
          <p:cNvPr id="13" name="Content Placeholder 2"/>
          <p:cNvSpPr txBox="1">
            <a:spLocks/>
          </p:cNvSpPr>
          <p:nvPr/>
        </p:nvSpPr>
        <p:spPr>
          <a:xfrm>
            <a:off x="3057961" y="5956014"/>
            <a:ext cx="5580620" cy="785577"/>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HelveticaNeueDeskInterface-Regular" charset="-120"/>
              <a:buChar char="–"/>
              <a:defRPr sz="1500" kern="1200">
                <a:solidFill>
                  <a:schemeClr val="tx1"/>
                </a:solidFill>
                <a:latin typeface="+mn-lt"/>
                <a:ea typeface="+mn-ea"/>
                <a:cs typeface="+mn-cs"/>
              </a:defRPr>
            </a:lvl2pPr>
            <a:lvl3pPr marL="942929" indent="-257162" algn="l" defTabSz="685766" rtl="0" eaLnBrk="1" latinLnBrk="0" hangingPunct="1">
              <a:lnSpc>
                <a:spcPct val="90000"/>
              </a:lnSpc>
              <a:spcBef>
                <a:spcPts val="375"/>
              </a:spcBef>
              <a:buFont typeface="+mj-lt"/>
              <a:buAutoNum type="alphaLcParenR"/>
              <a:defRPr sz="1400" kern="1200">
                <a:solidFill>
                  <a:schemeClr val="tx1"/>
                </a:solidFill>
                <a:latin typeface="+mn-lt"/>
                <a:ea typeface="+mn-ea"/>
                <a:cs typeface="+mn-cs"/>
              </a:defRPr>
            </a:lvl3pPr>
            <a:lvl4pPr marL="1285811" indent="-257162" algn="l" defTabSz="685766" rtl="0" eaLnBrk="1" latinLnBrk="0" hangingPunct="1">
              <a:lnSpc>
                <a:spcPct val="90000"/>
              </a:lnSpc>
              <a:spcBef>
                <a:spcPts val="375"/>
              </a:spcBef>
              <a:buFont typeface="+mj-lt"/>
              <a:buAutoNum type="arabicParenR"/>
              <a:defRPr sz="12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Wingdings" charset="2"/>
              <a:buChar char="ü"/>
              <a:defRPr sz="12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店主級別</a:t>
            </a:r>
            <a:r>
              <a:rPr lang="en-US" sz="1000" b="1" dirty="0" smtClean="0">
                <a:latin typeface="微軟正黑體" panose="020B0604030504040204" pitchFamily="34" charset="-120"/>
                <a:ea typeface="微軟正黑體" panose="020B0604030504040204" pitchFamily="34" charset="-120"/>
                <a:cs typeface="Times New Roman" charset="0"/>
              </a:rPr>
              <a:t> –</a:t>
            </a:r>
            <a:r>
              <a:rPr lang="zh-TW" altLang="en-US" sz="1000" b="1" dirty="0" smtClean="0">
                <a:latin typeface="微軟正黑體" panose="020B0604030504040204" pitchFamily="34" charset="-120"/>
                <a:ea typeface="微軟正黑體" panose="020B0604030504040204" pitchFamily="34" charset="-120"/>
                <a:cs typeface="Times New Roman" charset="0"/>
              </a:rPr>
              <a:t> 無其他定義</a:t>
            </a:r>
            <a:endParaRPr lang="en-US" altLang="zh-TW"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店主級別</a:t>
            </a:r>
            <a:r>
              <a:rPr lang="en-US" sz="1000" b="1" dirty="0" smtClean="0">
                <a:latin typeface="微軟正黑體" panose="020B0604030504040204" pitchFamily="34" charset="-120"/>
                <a:ea typeface="微軟正黑體" panose="020B0604030504040204" pitchFamily="34" charset="-120"/>
                <a:cs typeface="Times New Roman" charset="0"/>
              </a:rPr>
              <a:t>  –</a:t>
            </a:r>
            <a:r>
              <a:rPr lang="zh-TW" altLang="en-US" sz="1000" b="1" dirty="0" smtClean="0">
                <a:latin typeface="微軟正黑體" panose="020B0604030504040204" pitchFamily="34" charset="-120"/>
                <a:ea typeface="微軟正黑體" panose="020B0604030504040204" pitchFamily="34" charset="-120"/>
                <a:cs typeface="Times New Roman" charset="0"/>
              </a:rPr>
              <a:t> 符合卓越超連鎖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店主計畫的超連鎖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endParaRPr lang="en-US"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購物年金超連鎖店主</a:t>
            </a:r>
            <a:r>
              <a:rPr lang="en-US" altLang="zh-TW" sz="1000" b="1" baseline="30000" dirty="0" smtClean="0">
                <a:latin typeface="Vrinda"/>
                <a:ea typeface="微軟正黑體" panose="020B0604030504040204" pitchFamily="34" charset="-120"/>
                <a:cs typeface="Vrinda"/>
              </a:rPr>
              <a:t>®</a:t>
            </a:r>
            <a:r>
              <a:rPr lang="zh-TW" altLang="en-US" sz="1000" b="1" dirty="0" smtClean="0">
                <a:latin typeface="微軟正黑體" panose="020B0604030504040204" pitchFamily="34" charset="-120"/>
                <a:ea typeface="微軟正黑體" panose="020B0604030504040204" pitchFamily="34" charset="-120"/>
                <a:cs typeface="Times New Roman" charset="0"/>
              </a:rPr>
              <a:t>級別</a:t>
            </a:r>
            <a:r>
              <a:rPr lang="en-US" sz="1000" b="1" dirty="0" smtClean="0">
                <a:latin typeface="微軟正黑體" panose="020B0604030504040204" pitchFamily="34" charset="-120"/>
                <a:ea typeface="微軟正黑體" panose="020B0604030504040204" pitchFamily="34" charset="-120"/>
                <a:cs typeface="Times New Roman" charset="0"/>
              </a:rPr>
              <a:t> – </a:t>
            </a:r>
            <a:r>
              <a:rPr lang="zh-TW" altLang="en-US" sz="1000" b="1" dirty="0" smtClean="0">
                <a:latin typeface="微軟正黑體" panose="020B0604030504040204" pitchFamily="34" charset="-120"/>
                <a:ea typeface="微軟正黑體" panose="020B0604030504040204" pitchFamily="34" charset="-120"/>
                <a:cs typeface="Times New Roman" charset="0"/>
              </a:rPr>
              <a:t>至少達到二個季度購物年金的超連鎖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endParaRPr lang="en-US" sz="1000" b="1" dirty="0" smtClean="0">
              <a:latin typeface="微軟正黑體" panose="020B0604030504040204" pitchFamily="34" charset="-120"/>
              <a:ea typeface="微軟正黑體" panose="020B0604030504040204" pitchFamily="34" charset="-120"/>
              <a:cs typeface="Times New Roman" charset="0"/>
            </a:endParaRPr>
          </a:p>
          <a:p>
            <a:pPr>
              <a:lnSpc>
                <a:spcPct val="107000"/>
              </a:lnSpc>
              <a:spcBef>
                <a:spcPts val="0"/>
              </a:spcBef>
            </a:pPr>
            <a:r>
              <a:rPr lang="zh-TW" altLang="en-US" sz="1000" b="1" dirty="0" smtClean="0">
                <a:latin typeface="微軟正黑體" panose="020B0604030504040204" pitchFamily="34" charset="-120"/>
                <a:ea typeface="微軟正黑體" panose="020B0604030504040204" pitchFamily="34" charset="-120"/>
                <a:cs typeface="Times New Roman" charset="0"/>
              </a:rPr>
              <a:t>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 </a:t>
            </a:r>
            <a:r>
              <a:rPr lang="en-US" altLang="zh-TW" sz="1000" b="1"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 購物年金卓越成員級別：至少二個季度達到購物年金的卓越超連鎖</a:t>
            </a:r>
            <a:r>
              <a:rPr lang="en-US" altLang="zh-TW" sz="1000" b="1" baseline="30000" dirty="0" smtClean="0">
                <a:latin typeface="微軟正黑體" panose="020B0604030504040204" pitchFamily="34" charset="-120"/>
                <a:ea typeface="微軟正黑體" panose="020B0604030504040204" pitchFamily="34" charset="-120"/>
                <a:cs typeface="Times New Roman" charset="0"/>
              </a:rPr>
              <a:t>®</a:t>
            </a:r>
            <a:r>
              <a:rPr lang="zh-TW" altLang="en-US" sz="1000" b="1" dirty="0" smtClean="0">
                <a:latin typeface="微軟正黑體" panose="020B0604030504040204" pitchFamily="34" charset="-120"/>
                <a:ea typeface="微軟正黑體" panose="020B0604030504040204" pitchFamily="34" charset="-120"/>
                <a:cs typeface="Times New Roman" charset="0"/>
              </a:rPr>
              <a:t>店主</a:t>
            </a:r>
            <a:endParaRPr lang="en-US" sz="1000" b="1" dirty="0">
              <a:latin typeface="微軟正黑體" panose="020B0604030504040204" pitchFamily="34" charset="-120"/>
              <a:ea typeface="微軟正黑體" panose="020B0604030504040204" pitchFamily="34" charset="-120"/>
              <a:cs typeface="Times New Roman" charset="0"/>
            </a:endParaRPr>
          </a:p>
        </p:txBody>
      </p:sp>
      <p:sp>
        <p:nvSpPr>
          <p:cNvPr id="14" name="文字方塊 13"/>
          <p:cNvSpPr txBox="1"/>
          <p:nvPr/>
        </p:nvSpPr>
        <p:spPr>
          <a:xfrm>
            <a:off x="3063518" y="609600"/>
            <a:ext cx="5394682" cy="461665"/>
          </a:xfrm>
          <a:prstGeom prst="rect">
            <a:avLst/>
          </a:prstGeom>
          <a:solidFill>
            <a:schemeClr val="bg1"/>
          </a:solidFill>
        </p:spPr>
        <p:txBody>
          <a:bodyPr wrap="square" rtlCol="0">
            <a:spAutoFit/>
          </a:bodyPr>
          <a:lstStyle/>
          <a:p>
            <a:pPr algn="ctr"/>
            <a:r>
              <a:rPr lang="zh-TW" altLang="en-US" sz="2400" b="1" dirty="0" smtClean="0">
                <a:latin typeface="微軟正黑體" panose="020B0604030504040204" pitchFamily="34" charset="-120"/>
                <a:ea typeface="微軟正黑體" panose="020B0604030504040204" pitchFamily="34" charset="-120"/>
              </a:rPr>
              <a:t>經營美安事業</a:t>
            </a:r>
            <a:r>
              <a:rPr lang="en-US" altLang="zh-TW" sz="2400" b="1" dirty="0">
                <a:latin typeface="微軟正黑體" panose="020B0604030504040204" pitchFamily="34" charset="-120"/>
                <a:ea typeface="微軟正黑體" panose="020B0604030504040204" pitchFamily="34" charset="-120"/>
              </a:rPr>
              <a:t> </a:t>
            </a:r>
            <a:r>
              <a:rPr lang="en-US" altLang="zh-TW" sz="2400" b="1" dirty="0" smtClean="0">
                <a:latin typeface="微軟正黑體" panose="020B0604030504040204" pitchFamily="34" charset="-120"/>
                <a:ea typeface="微軟正黑體" panose="020B0604030504040204" pitchFamily="34" charset="-120"/>
              </a:rPr>
              <a:t>7-10 </a:t>
            </a:r>
            <a:r>
              <a:rPr lang="zh-TW" altLang="en-US" sz="2400" b="1" dirty="0" smtClean="0">
                <a:latin typeface="微軟正黑體" panose="020B0604030504040204" pitchFamily="34" charset="-120"/>
                <a:ea typeface="微軟正黑體" panose="020B0604030504040204" pitchFamily="34" charset="-120"/>
              </a:rPr>
              <a:t>年的超連鎖</a:t>
            </a:r>
            <a:r>
              <a:rPr lang="en-US" altLang="zh-TW" sz="2400" b="1" baseline="30000" dirty="0" smtClean="0">
                <a:latin typeface="微軟正黑體"/>
                <a:ea typeface="微軟正黑體"/>
              </a:rPr>
              <a:t>®</a:t>
            </a:r>
            <a:r>
              <a:rPr lang="zh-TW" altLang="en-US" sz="2400" b="1" dirty="0" smtClean="0">
                <a:latin typeface="微軟正黑體" panose="020B0604030504040204" pitchFamily="34" charset="-120"/>
                <a:ea typeface="微軟正黑體" panose="020B0604030504040204" pitchFamily="34" charset="-120"/>
              </a:rPr>
              <a:t>店主</a:t>
            </a:r>
            <a:endParaRPr lang="zh-TW" altLang="en-US" sz="2400" b="1" dirty="0">
              <a:latin typeface="微軟正黑體" panose="020B0604030504040204" pitchFamily="34" charset="-120"/>
              <a:ea typeface="微軟正黑體" panose="020B0604030504040204" pitchFamily="34" charset="-120"/>
            </a:endParaRPr>
          </a:p>
        </p:txBody>
      </p:sp>
      <p:graphicFrame>
        <p:nvGraphicFramePr>
          <p:cNvPr id="15" name="表格 14"/>
          <p:cNvGraphicFramePr>
            <a:graphicFrameLocks noGrp="1"/>
          </p:cNvGraphicFramePr>
          <p:nvPr>
            <p:extLst>
              <p:ext uri="{D42A27DB-BD31-4B8C-83A1-F6EECF244321}">
                <p14:modId xmlns:p14="http://schemas.microsoft.com/office/powerpoint/2010/main" val="3360141744"/>
              </p:ext>
            </p:extLst>
          </p:nvPr>
        </p:nvGraphicFramePr>
        <p:xfrm>
          <a:off x="2911119" y="1075068"/>
          <a:ext cx="5656698" cy="2057400"/>
        </p:xfrm>
        <a:graphic>
          <a:graphicData uri="http://schemas.openxmlformats.org/drawingml/2006/table">
            <a:tbl>
              <a:tblPr firstRow="1" bandRow="1">
                <a:tableStyleId>{5C22544A-7EE6-4342-B048-85BDC9FD1C3A}</a:tableStyleId>
              </a:tblPr>
              <a:tblGrid>
                <a:gridCol w="3713109"/>
                <a:gridCol w="1943589"/>
              </a:tblGrid>
              <a:tr h="411480">
                <a:tc>
                  <a:txBody>
                    <a:bodyPr/>
                    <a:lstStyle/>
                    <a:p>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店主狀態</a:t>
                      </a:r>
                      <a:endParaRPr lang="zh-TW" altLang="en-US" sz="1900" dirty="0"/>
                    </a:p>
                  </a:txBody>
                  <a:tcPr marT="60960" marB="60960" anchor="ctr"/>
                </a:tc>
                <a:tc>
                  <a:txBody>
                    <a:bodyPr/>
                    <a:lstStyle/>
                    <a:p>
                      <a:pPr marL="0" marR="0" indent="0" algn="ctr"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平均佣金增加</a:t>
                      </a:r>
                      <a:r>
                        <a:rPr lang="en-US" altLang="zh-TW" sz="1900" b="1" dirty="0" smtClean="0">
                          <a:latin typeface="微軟正黑體" panose="020B0604030504040204" pitchFamily="34" charset="-120"/>
                          <a:ea typeface="微軟正黑體" panose="020B0604030504040204" pitchFamily="34" charset="-120"/>
                        </a:rPr>
                        <a:t>%</a:t>
                      </a:r>
                      <a:endParaRPr lang="zh-TW" altLang="en-US" sz="1900" b="1" dirty="0" smtClean="0">
                        <a:latin typeface="微軟正黑體" panose="020B0604030504040204" pitchFamily="34" charset="-120"/>
                        <a:ea typeface="微軟正黑體" panose="020B0604030504040204" pitchFamily="34" charset="-120"/>
                      </a:endParaRPr>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r>
                        <a:rPr lang="en-US" altLang="zh-TW" sz="1900" dirty="0" smtClean="0"/>
                        <a:t>139</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201</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678</a:t>
                      </a:r>
                      <a:r>
                        <a:rPr lang="zh-TW" altLang="en-US" sz="1900" dirty="0" smtClean="0"/>
                        <a:t>％</a:t>
                      </a:r>
                      <a:endParaRPr lang="zh-TW" altLang="en-US" sz="1900" dirty="0"/>
                    </a:p>
                  </a:txBody>
                  <a:tcPr marT="60960" marB="60960" anchor="ctr"/>
                </a:tc>
              </a:tr>
            </a:tbl>
          </a:graphicData>
        </a:graphic>
      </p:graphicFrame>
      <p:sp>
        <p:nvSpPr>
          <p:cNvPr id="16" name="文字方塊 15"/>
          <p:cNvSpPr txBox="1"/>
          <p:nvPr/>
        </p:nvSpPr>
        <p:spPr>
          <a:xfrm>
            <a:off x="3815937" y="3244335"/>
            <a:ext cx="4212469" cy="369332"/>
          </a:xfrm>
          <a:prstGeom prst="rect">
            <a:avLst/>
          </a:prstGeom>
          <a:solidFill>
            <a:schemeClr val="bg1"/>
          </a:solidFill>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經營美安事業</a:t>
            </a:r>
            <a:r>
              <a:rPr lang="en-US" altLang="zh-TW"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超過 </a:t>
            </a:r>
            <a:r>
              <a:rPr lang="en-US" altLang="zh-TW" b="1" dirty="0" smtClean="0">
                <a:latin typeface="微軟正黑體" panose="020B0604030504040204" pitchFamily="34" charset="-120"/>
                <a:ea typeface="微軟正黑體" panose="020B0604030504040204" pitchFamily="34" charset="-120"/>
              </a:rPr>
              <a:t>10 </a:t>
            </a:r>
            <a:r>
              <a:rPr lang="zh-TW" altLang="en-US" b="1" dirty="0" smtClean="0">
                <a:latin typeface="微軟正黑體" panose="020B0604030504040204" pitchFamily="34" charset="-120"/>
                <a:ea typeface="微軟正黑體" panose="020B0604030504040204" pitchFamily="34" charset="-120"/>
              </a:rPr>
              <a:t>年的超連鎖</a:t>
            </a:r>
            <a:r>
              <a:rPr lang="en-US" altLang="zh-TW" b="1" baseline="30000" dirty="0" smtClean="0">
                <a:latin typeface="微軟正黑體"/>
                <a:ea typeface="微軟正黑體"/>
              </a:rPr>
              <a:t>®</a:t>
            </a:r>
            <a:r>
              <a:rPr lang="zh-TW" altLang="en-US" b="1" dirty="0" smtClean="0">
                <a:latin typeface="微軟正黑體" panose="020B0604030504040204" pitchFamily="34" charset="-120"/>
                <a:ea typeface="微軟正黑體" panose="020B0604030504040204" pitchFamily="34" charset="-120"/>
              </a:rPr>
              <a:t>店主</a:t>
            </a:r>
            <a:endParaRPr lang="zh-TW" altLang="en-US" b="1" dirty="0">
              <a:latin typeface="微軟正黑體" panose="020B0604030504040204" pitchFamily="34" charset="-120"/>
              <a:ea typeface="微軟正黑體" panose="020B0604030504040204" pitchFamily="34" charset="-120"/>
            </a:endParaRPr>
          </a:p>
        </p:txBody>
      </p:sp>
      <p:graphicFrame>
        <p:nvGraphicFramePr>
          <p:cNvPr id="17" name="表格 16"/>
          <p:cNvGraphicFramePr>
            <a:graphicFrameLocks noGrp="1"/>
          </p:cNvGraphicFramePr>
          <p:nvPr>
            <p:extLst>
              <p:ext uri="{D42A27DB-BD31-4B8C-83A1-F6EECF244321}">
                <p14:modId xmlns:p14="http://schemas.microsoft.com/office/powerpoint/2010/main" val="1962187119"/>
              </p:ext>
            </p:extLst>
          </p:nvPr>
        </p:nvGraphicFramePr>
        <p:xfrm>
          <a:off x="2962339" y="3675856"/>
          <a:ext cx="5676242" cy="2057400"/>
        </p:xfrm>
        <a:graphic>
          <a:graphicData uri="http://schemas.openxmlformats.org/drawingml/2006/table">
            <a:tbl>
              <a:tblPr firstRow="1" bandRow="1">
                <a:tableStyleId>{5C22544A-7EE6-4342-B048-85BDC9FD1C3A}</a:tableStyleId>
              </a:tblPr>
              <a:tblGrid>
                <a:gridCol w="3713109"/>
                <a:gridCol w="1963133"/>
              </a:tblGrid>
              <a:tr h="411480">
                <a:tc>
                  <a:txBody>
                    <a:bodyPr/>
                    <a:lstStyle/>
                    <a:p>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店主狀態</a:t>
                      </a:r>
                      <a:endParaRPr lang="zh-TW" altLang="en-US" sz="1900" dirty="0"/>
                    </a:p>
                  </a:txBody>
                  <a:tcPr marT="60960" marB="60960" anchor="ctr"/>
                </a:tc>
                <a:tc>
                  <a:txBody>
                    <a:bodyPr/>
                    <a:lstStyle/>
                    <a:p>
                      <a:pPr marL="0" marR="0" indent="0" algn="ctr"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平均佣金增加</a:t>
                      </a:r>
                      <a:r>
                        <a:rPr lang="en-US" altLang="zh-TW" sz="1900" b="1" dirty="0" smtClean="0">
                          <a:latin typeface="微軟正黑體" panose="020B0604030504040204" pitchFamily="34" charset="-120"/>
                          <a:ea typeface="微軟正黑體" panose="020B0604030504040204" pitchFamily="34" charset="-120"/>
                        </a:rPr>
                        <a:t>%</a:t>
                      </a:r>
                      <a:endParaRPr lang="zh-TW" altLang="en-US" sz="1900" b="1" dirty="0" smtClean="0">
                        <a:latin typeface="微軟正黑體" panose="020B0604030504040204" pitchFamily="34" charset="-120"/>
                        <a:ea typeface="微軟正黑體" panose="020B0604030504040204" pitchFamily="34" charset="-120"/>
                      </a:endParaRPr>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p>
                  </a:txBody>
                  <a:tcPr marT="60960" marB="60960" anchor="ctr"/>
                </a:tc>
                <a:tc>
                  <a:txBody>
                    <a:bodyPr/>
                    <a:lstStyle/>
                    <a:p>
                      <a:pPr algn="ctr"/>
                      <a:r>
                        <a:rPr lang="en-US" altLang="zh-TW" sz="1900" dirty="0" smtClean="0"/>
                        <a:t>127</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303</a:t>
                      </a:r>
                      <a:r>
                        <a:rPr lang="zh-TW" altLang="en-US" sz="1900" dirty="0" smtClean="0"/>
                        <a:t>％</a:t>
                      </a:r>
                      <a:endParaRPr lang="zh-TW" altLang="en-US" sz="1900" dirty="0"/>
                    </a:p>
                  </a:txBody>
                  <a:tcPr marT="60960" marB="60960" anchor="ctr"/>
                </a:tc>
              </a:tr>
              <a:tr h="411480">
                <a:tc>
                  <a: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zh-TW" altLang="en-US" sz="1900" b="1" dirty="0" smtClean="0">
                          <a:latin typeface="微軟正黑體" panose="020B0604030504040204" pitchFamily="34" charset="-120"/>
                          <a:ea typeface="微軟正黑體" panose="020B0604030504040204" pitchFamily="34" charset="-120"/>
                        </a:rPr>
                        <a:t>卓越超連鎖</a:t>
                      </a:r>
                      <a:r>
                        <a:rPr lang="en-US" altLang="zh-TW" sz="1900" b="1" baseline="30000" dirty="0" smtClean="0">
                          <a:latin typeface="微軟正黑體"/>
                          <a:ea typeface="微軟正黑體"/>
                        </a:rPr>
                        <a:t>®</a:t>
                      </a:r>
                      <a:r>
                        <a:rPr lang="zh-TW" altLang="en-US" sz="1900" b="1" dirty="0" smtClean="0">
                          <a:latin typeface="微軟正黑體" panose="020B0604030504040204" pitchFamily="34" charset="-120"/>
                          <a:ea typeface="微軟正黑體" panose="020B0604030504040204" pitchFamily="34" charset="-120"/>
                        </a:rPr>
                        <a:t>店主</a:t>
                      </a:r>
                      <a:r>
                        <a:rPr lang="en-US" altLang="zh-TW" sz="1900" b="1" dirty="0" smtClean="0">
                          <a:latin typeface="微軟正黑體" panose="020B0604030504040204" pitchFamily="34" charset="-120"/>
                          <a:ea typeface="微軟正黑體" panose="020B0604030504040204" pitchFamily="34" charset="-120"/>
                        </a:rPr>
                        <a:t>+</a:t>
                      </a:r>
                      <a:r>
                        <a:rPr lang="zh-TW" altLang="en-US" sz="1900" b="1" dirty="0" smtClean="0">
                          <a:latin typeface="微軟正黑體" panose="020B0604030504040204" pitchFamily="34" charset="-120"/>
                          <a:ea typeface="微軟正黑體" panose="020B0604030504040204" pitchFamily="34" charset="-120"/>
                        </a:rPr>
                        <a:t>達成購物年金</a:t>
                      </a:r>
                    </a:p>
                  </a:txBody>
                  <a:tcPr marT="60960" marB="60960" anchor="ctr"/>
                </a:tc>
                <a:tc>
                  <a:txBody>
                    <a:bodyPr/>
                    <a:lstStyle/>
                    <a:p>
                      <a:pPr algn="ctr"/>
                      <a:r>
                        <a:rPr lang="en-US" altLang="zh-TW" sz="1900" dirty="0" smtClean="0"/>
                        <a:t>1110</a:t>
                      </a:r>
                      <a:r>
                        <a:rPr lang="zh-TW" altLang="en-US" sz="1900" dirty="0" smtClean="0"/>
                        <a:t>％</a:t>
                      </a:r>
                      <a:endParaRPr lang="zh-TW" altLang="en-US" sz="1900" dirty="0"/>
                    </a:p>
                  </a:txBody>
                  <a:tcPr marT="60960" marB="60960" anchor="ctr"/>
                </a:tc>
              </a:tr>
            </a:tbl>
          </a:graphicData>
        </a:graphic>
      </p:graphicFrame>
    </p:spTree>
    <p:extLst>
      <p:ext uri="{BB962C8B-B14F-4D97-AF65-F5344CB8AC3E}">
        <p14:creationId xmlns:p14="http://schemas.microsoft.com/office/powerpoint/2010/main" val="311144676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474" b="5110"/>
          <a:stretch/>
        </p:blipFill>
        <p:spPr>
          <a:xfrm>
            <a:off x="2286" y="1"/>
            <a:ext cx="9141714" cy="6858000"/>
          </a:xfrm>
          <a:prstGeom prst="rect">
            <a:avLst/>
          </a:prstGeom>
        </p:spPr>
      </p:pic>
      <p:sp>
        <p:nvSpPr>
          <p:cNvPr id="7" name="Rectangle 6"/>
          <p:cNvSpPr/>
          <p:nvPr/>
        </p:nvSpPr>
        <p:spPr>
          <a:xfrm>
            <a:off x="419100" y="4908680"/>
            <a:ext cx="3695700" cy="1177243"/>
          </a:xfrm>
          <a:prstGeom prst="rect">
            <a:avLst/>
          </a:prstGeom>
          <a:ln>
            <a:solidFill>
              <a:schemeClr val="bg1"/>
            </a:solidFill>
          </a:ln>
        </p:spPr>
        <p:txBody>
          <a:bodyPr wrap="square" lIns="68097" tIns="34289" rIns="68097" bIns="34289">
            <a:spAutoFit/>
          </a:bodyPr>
          <a:lstStyle/>
          <a:p>
            <a:pPr defTabSz="680292"/>
            <a:r>
              <a:rPr lang="zh-TW" altLang="en-US" sz="4000" b="1" dirty="0">
                <a:ln w="3175">
                  <a:solidFill>
                    <a:prstClr val="white"/>
                  </a:solidFill>
                </a:ln>
                <a:solidFill>
                  <a:prstClr val="white"/>
                </a:solidFill>
                <a:latin typeface="微軟正黑體" panose="020B0604030504040204" pitchFamily="34" charset="-120"/>
                <a:ea typeface="微軟正黑體" panose="020B0604030504040204" pitchFamily="34" charset="-120"/>
              </a:rPr>
              <a:t>我們真的可以</a:t>
            </a:r>
            <a:r>
              <a:rPr lang="en-US" altLang="zh-TW" sz="4000" b="1" dirty="0">
                <a:ln w="3175">
                  <a:solidFill>
                    <a:prstClr val="white"/>
                  </a:solidFill>
                </a:ln>
                <a:solidFill>
                  <a:prstClr val="white"/>
                </a:solidFill>
                <a:latin typeface="微軟正黑體" panose="020B0604030504040204" pitchFamily="34" charset="-120"/>
                <a:ea typeface="微軟正黑體" panose="020B0604030504040204" pitchFamily="34" charset="-120"/>
              </a:rPr>
              <a:t>！</a:t>
            </a:r>
            <a:r>
              <a:rPr lang="en-US" altLang="zh-TW" sz="3200" b="1" dirty="0">
                <a:ln w="3175">
                  <a:solidFill>
                    <a:prstClr val="white"/>
                  </a:solidFill>
                </a:ln>
                <a:solidFill>
                  <a:prstClr val="white"/>
                </a:solidFill>
                <a:latin typeface="微軟正黑體" panose="020B0604030504040204" pitchFamily="34" charset="-120"/>
                <a:ea typeface="微軟正黑體" panose="020B0604030504040204" pitchFamily="34" charset="-120"/>
              </a:rPr>
              <a:t/>
            </a:r>
            <a:br>
              <a:rPr lang="en-US" altLang="zh-TW" sz="3200" b="1" dirty="0">
                <a:ln w="3175">
                  <a:solidFill>
                    <a:prstClr val="white"/>
                  </a:solidFill>
                </a:ln>
                <a:solidFill>
                  <a:prstClr val="white"/>
                </a:solidFill>
                <a:latin typeface="微軟正黑體" panose="020B0604030504040204" pitchFamily="34" charset="-120"/>
                <a:ea typeface="微軟正黑體" panose="020B0604030504040204" pitchFamily="34" charset="-120"/>
              </a:rPr>
            </a:br>
            <a:r>
              <a:rPr lang="zh-TW" altLang="en-US" sz="3200" b="1" dirty="0">
                <a:ln w="3175">
                  <a:solidFill>
                    <a:prstClr val="white"/>
                  </a:solidFill>
                </a:ln>
                <a:solidFill>
                  <a:prstClr val="white"/>
                </a:solidFill>
                <a:latin typeface="微軟正黑體" panose="020B0604030504040204" pitchFamily="34" charset="-120"/>
                <a:ea typeface="微軟正黑體" panose="020B0604030504040204" pitchFamily="34" charset="-120"/>
              </a:rPr>
              <a:t>創造自己的經濟</a:t>
            </a:r>
            <a:endParaRPr lang="en-US" altLang="zh-TW" sz="3200" b="1"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5029200" y="54082"/>
            <a:ext cx="4114800" cy="3393235"/>
          </a:xfrm>
          <a:prstGeom prst="rect">
            <a:avLst/>
          </a:prstGeom>
        </p:spPr>
        <p:txBody>
          <a:bodyPr wrap="square" lIns="68097" tIns="34289" rIns="68097" bIns="34289">
            <a:spAutoFit/>
          </a:bodyPr>
          <a:lstStyle/>
          <a:p>
            <a:pPr defTabSz="680292"/>
            <a:r>
              <a:rPr lang="zh-TW" altLang="en-US" sz="2400" b="1" dirty="0">
                <a:solidFill>
                  <a:prstClr val="black">
                    <a:lumMod val="75000"/>
                    <a:lumOff val="25000"/>
                  </a:prstClr>
                </a:solidFill>
                <a:latin typeface="微軟正黑體" panose="020B0604030504040204" pitchFamily="34" charset="-120"/>
                <a:ea typeface="微軟正黑體" panose="020B0604030504040204" pitchFamily="34" charset="-120"/>
              </a:rPr>
              <a:t>使用集體購買力</a:t>
            </a:r>
          </a:p>
          <a:p>
            <a:pPr defTabSz="680292"/>
            <a:r>
              <a:rPr lang="zh-TW" altLang="en-US" sz="2400" b="1" dirty="0">
                <a:solidFill>
                  <a:prstClr val="black">
                    <a:lumMod val="75000"/>
                    <a:lumOff val="25000"/>
                  </a:prstClr>
                </a:solidFill>
                <a:latin typeface="微軟正黑體" panose="020B0604030504040204" pitchFamily="34" charset="-120"/>
                <a:ea typeface="微軟正黑體" panose="020B0604030504040204" pitchFamily="34" charset="-120"/>
              </a:rPr>
              <a:t>美安的</a:t>
            </a:r>
            <a:r>
              <a:rPr lang="zh-TW" altLang="en-US" sz="2400" b="1" dirty="0" smtClean="0">
                <a:solidFill>
                  <a:prstClr val="black">
                    <a:lumMod val="75000"/>
                    <a:lumOff val="25000"/>
                  </a:prstClr>
                </a:solidFill>
                <a:latin typeface="微軟正黑體" panose="020B0604030504040204" pitchFamily="34" charset="-120"/>
                <a:ea typeface="微軟正黑體" panose="020B0604030504040204" pitchFamily="34" charset="-120"/>
              </a:rPr>
              <a:t>奇蹟 ─ 商店</a:t>
            </a:r>
            <a:r>
              <a:rPr lang="en-US" altLang="zh-TW" sz="2400" b="1" dirty="0" smtClean="0">
                <a:solidFill>
                  <a:prstClr val="black">
                    <a:lumMod val="75000"/>
                    <a:lumOff val="25000"/>
                  </a:prstClr>
                </a:solidFill>
                <a:latin typeface="微軟正黑體" panose="020B0604030504040204" pitchFamily="34" charset="-120"/>
                <a:ea typeface="微軟正黑體" panose="020B0604030504040204" pitchFamily="34" charset="-120"/>
              </a:rPr>
              <a:t>+</a:t>
            </a:r>
            <a:r>
              <a:rPr lang="zh-TW" altLang="en-US" sz="2400" b="1" dirty="0" smtClean="0">
                <a:solidFill>
                  <a:prstClr val="black">
                    <a:lumMod val="75000"/>
                    <a:lumOff val="25000"/>
                  </a:prstClr>
                </a:solidFill>
                <a:latin typeface="微軟正黑體" panose="020B0604030504040204" pitchFamily="34" charset="-120"/>
                <a:ea typeface="微軟正黑體" panose="020B0604030504040204" pitchFamily="34" charset="-120"/>
              </a:rPr>
              <a:t>顧客追</a:t>
            </a:r>
            <a:r>
              <a:rPr lang="zh-TW" altLang="en-US" sz="2400" b="1" dirty="0">
                <a:solidFill>
                  <a:prstClr val="black">
                    <a:lumMod val="75000"/>
                    <a:lumOff val="25000"/>
                  </a:prstClr>
                </a:solidFill>
                <a:latin typeface="微軟正黑體" panose="020B0604030504040204" pitchFamily="34" charset="-120"/>
                <a:ea typeface="微軟正黑體" panose="020B0604030504040204" pitchFamily="34" charset="-120"/>
              </a:rPr>
              <a:t>踪系統</a:t>
            </a:r>
          </a:p>
          <a:p>
            <a:pPr defTabSz="680292"/>
            <a:r>
              <a:rPr lang="zh-TW" altLang="en-US" sz="2400" b="1" dirty="0">
                <a:solidFill>
                  <a:prstClr val="black">
                    <a:lumMod val="75000"/>
                    <a:lumOff val="25000"/>
                  </a:prstClr>
                </a:solidFill>
                <a:latin typeface="微軟正黑體" panose="020B0604030504040204" pitchFamily="34" charset="-120"/>
                <a:ea typeface="微軟正黑體" panose="020B0604030504040204" pitchFamily="34" charset="-120"/>
              </a:rPr>
              <a:t>數位對全球影響是非常巨大的</a:t>
            </a:r>
          </a:p>
          <a:p>
            <a:pPr defTabSz="680292"/>
            <a:r>
              <a:rPr lang="zh-TW" altLang="en-US" sz="2400" b="1" dirty="0" smtClean="0">
                <a:solidFill>
                  <a:prstClr val="black">
                    <a:lumMod val="75000"/>
                    <a:lumOff val="25000"/>
                  </a:prstClr>
                </a:solidFill>
                <a:latin typeface="微軟正黑體" panose="020B0604030504040204" pitchFamily="34" charset="-120"/>
                <a:ea typeface="微軟正黑體" panose="020B0604030504040204" pitchFamily="34" charset="-120"/>
              </a:rPr>
              <a:t>網路空間</a:t>
            </a:r>
            <a:r>
              <a:rPr lang="zh-TW" altLang="en-US" sz="2400" b="1" dirty="0">
                <a:solidFill>
                  <a:prstClr val="black">
                    <a:lumMod val="75000"/>
                    <a:lumOff val="25000"/>
                  </a:prstClr>
                </a:solidFill>
                <a:latin typeface="微軟正黑體" panose="020B0604030504040204" pitchFamily="34" charset="-120"/>
                <a:ea typeface="微軟正黑體" panose="020B0604030504040204" pitchFamily="34" charset="-120"/>
              </a:rPr>
              <a:t>沒有界限！</a:t>
            </a:r>
            <a:endParaRPr lang="en-US" altLang="zh-TW" sz="2400" b="1" dirty="0">
              <a:solidFill>
                <a:prstClr val="black">
                  <a:lumMod val="75000"/>
                  <a:lumOff val="25000"/>
                </a:prstClr>
              </a:solidFill>
              <a:latin typeface="微軟正黑體" panose="020B0604030504040204" pitchFamily="34" charset="-120"/>
              <a:ea typeface="微軟正黑體" panose="020B0604030504040204" pitchFamily="34" charset="-120"/>
            </a:endParaRPr>
          </a:p>
          <a:p>
            <a:pPr defTabSz="680292"/>
            <a:r>
              <a:rPr lang="zh-TW" altLang="en-US" sz="2400" b="1" dirty="0">
                <a:solidFill>
                  <a:prstClr val="black">
                    <a:lumMod val="75000"/>
                    <a:lumOff val="25000"/>
                  </a:prstClr>
                </a:solidFill>
                <a:latin typeface="微軟正黑體" panose="020B0604030504040204" pitchFamily="34" charset="-120"/>
                <a:ea typeface="微軟正黑體" panose="020B0604030504040204" pitchFamily="34" charset="-120"/>
              </a:rPr>
              <a:t>超越政府、機構、宗教和</a:t>
            </a:r>
            <a:r>
              <a:rPr lang="zh-TW" altLang="en-US" sz="2400" b="1" dirty="0" smtClean="0">
                <a:solidFill>
                  <a:prstClr val="black">
                    <a:lumMod val="75000"/>
                    <a:lumOff val="25000"/>
                  </a:prstClr>
                </a:solidFill>
                <a:latin typeface="微軟正黑體" panose="020B0604030504040204" pitchFamily="34" charset="-120"/>
                <a:ea typeface="微軟正黑體" panose="020B0604030504040204" pitchFamily="34" charset="-120"/>
              </a:rPr>
              <a:t>意識形態：</a:t>
            </a:r>
            <a:r>
              <a:rPr lang="en-US" altLang="zh-TW" sz="2400" b="1" dirty="0" smtClean="0">
                <a:solidFill>
                  <a:prstClr val="black">
                    <a:lumMod val="75000"/>
                    <a:lumOff val="25000"/>
                  </a:prstClr>
                </a:solidFill>
                <a:latin typeface="微軟正黑體" panose="020B0604030504040204" pitchFamily="34" charset="-120"/>
                <a:ea typeface="微軟正黑體" panose="020B0604030504040204" pitchFamily="34" charset="-120"/>
              </a:rPr>
              <a:t>2x2x2x2x2x2x2</a:t>
            </a:r>
            <a:endParaRPr lang="en-US" altLang="zh-TW" sz="2400" b="1" dirty="0">
              <a:solidFill>
                <a:prstClr val="black">
                  <a:lumMod val="75000"/>
                  <a:lumOff val="25000"/>
                </a:prstClr>
              </a:solidFill>
              <a:latin typeface="微軟正黑體" panose="020B0604030504040204" pitchFamily="34" charset="-120"/>
              <a:ea typeface="微軟正黑體" panose="020B0604030504040204" pitchFamily="34" charset="-120"/>
            </a:endParaRPr>
          </a:p>
          <a:p>
            <a:pPr defTabSz="680292"/>
            <a:r>
              <a:rPr lang="zh-TW" altLang="en-US" sz="2400" b="1" dirty="0">
                <a:solidFill>
                  <a:prstClr val="black">
                    <a:lumMod val="75000"/>
                    <a:lumOff val="25000"/>
                  </a:prstClr>
                </a:solidFill>
                <a:latin typeface="微軟正黑體" panose="020B0604030504040204" pitchFamily="34" charset="-120"/>
                <a:ea typeface="微軟正黑體" panose="020B0604030504040204" pitchFamily="34" charset="-120"/>
              </a:rPr>
              <a:t>對社會和經濟的意義重大，具有改變世界的力量</a:t>
            </a:r>
            <a:endParaRPr lang="en-US" altLang="zh-TW" sz="2400" b="1" dirty="0">
              <a:solidFill>
                <a:prstClr val="black">
                  <a:lumMod val="75000"/>
                  <a:lumOff val="25000"/>
                </a:prst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815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 calcmode="lin" valueType="num">
                                      <p:cBhvr additive="base">
                                        <p:cTn id="36"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chemeClr val="accent1">
                  <a:lumMod val="75000"/>
                  <a:alpha val="9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16" tIns="45718" rIns="90716" bIns="45718" rtlCol="0" anchor="ctr"/>
          <a:lstStyle/>
          <a:p>
            <a:pPr algn="ctr" defTabSz="890348"/>
            <a:endParaRPr lang="en-US" sz="1900" dirty="0">
              <a:solidFill>
                <a:srgbClr val="2B2B2D"/>
              </a:solidFill>
            </a:endParaRPr>
          </a:p>
        </p:txBody>
      </p:sp>
      <p:sp>
        <p:nvSpPr>
          <p:cNvPr id="6" name="TextBox 5"/>
          <p:cNvSpPr txBox="1"/>
          <p:nvPr/>
        </p:nvSpPr>
        <p:spPr>
          <a:xfrm>
            <a:off x="0" y="3964983"/>
            <a:ext cx="9144000" cy="2123654"/>
          </a:xfrm>
          <a:prstGeom prst="rect">
            <a:avLst/>
          </a:prstGeom>
          <a:solidFill>
            <a:schemeClr val="bg2">
              <a:alpha val="82000"/>
            </a:schemeClr>
          </a:solidFill>
          <a:ln>
            <a:noFill/>
          </a:ln>
          <a:effectLst>
            <a:glow rad="101600">
              <a:schemeClr val="tx1">
                <a:alpha val="60000"/>
              </a:schemeClr>
            </a:glow>
          </a:effectLst>
          <a:scene3d>
            <a:camera prst="orthographicFront">
              <a:rot lat="0" lon="0" rev="0"/>
            </a:camera>
            <a:lightRig rig="chilly" dir="t">
              <a:rot lat="0" lon="0" rev="18480000"/>
            </a:lightRig>
          </a:scene3d>
          <a:sp3d prstMaterial="clear">
            <a:bevelT h="63500"/>
          </a:sp3d>
        </p:spPr>
        <p:txBody>
          <a:bodyPr wrap="square" lIns="91426" tIns="45718" rIns="91426" bIns="45718" rtlCol="0">
            <a:spAutoFit/>
            <a:scene3d>
              <a:camera prst="orthographicFront"/>
              <a:lightRig rig="soft" dir="t">
                <a:rot lat="0" lon="0" rev="10800000"/>
              </a:lightRig>
            </a:scene3d>
            <a:sp3d>
              <a:bevelT w="27940" h="12700"/>
              <a:contourClr>
                <a:srgbClr val="DDDDDD"/>
              </a:contourClr>
            </a:sp3d>
          </a:bodyPr>
          <a:lstStyle/>
          <a:p>
            <a:pPr algn="ctr" defTabSz="914219"/>
            <a:r>
              <a:rPr lang="en-US" sz="6600" b="1" spc="151" dirty="0" smtClean="0">
                <a:ln w="11430"/>
                <a:solidFill>
                  <a:srgbClr val="F8F8F8"/>
                </a:solidFill>
                <a:effectLst/>
                <a:latin typeface="微軟正黑體" panose="020B0604030504040204" pitchFamily="34" charset="-120"/>
                <a:ea typeface="微軟正黑體" panose="020B0604030504040204" pitchFamily="34" charset="-120"/>
              </a:rPr>
              <a:t>2017</a:t>
            </a:r>
            <a:r>
              <a:rPr lang="zh-TW" altLang="en-US" sz="6600" b="1" spc="151" dirty="0" smtClean="0">
                <a:ln w="11430"/>
                <a:solidFill>
                  <a:srgbClr val="F8F8F8"/>
                </a:solidFill>
                <a:effectLst/>
                <a:latin typeface="微軟正黑體" panose="020B0604030504040204" pitchFamily="34" charset="-120"/>
                <a:ea typeface="微軟正黑體" panose="020B0604030504040204" pitchFamily="34" charset="-120"/>
              </a:rPr>
              <a:t>年</a:t>
            </a:r>
            <a:r>
              <a:rPr lang="en-US" sz="6600" b="1" spc="151" dirty="0" smtClean="0">
                <a:ln w="11430"/>
                <a:solidFill>
                  <a:srgbClr val="F8F8F8"/>
                </a:solidFill>
                <a:effectLst/>
                <a:latin typeface="微軟正黑體" panose="020B0604030504040204" pitchFamily="34" charset="-120"/>
                <a:ea typeface="微軟正黑體" panose="020B0604030504040204" pitchFamily="34" charset="-120"/>
              </a:rPr>
              <a:t> </a:t>
            </a:r>
          </a:p>
          <a:p>
            <a:pPr algn="ctr" defTabSz="914219"/>
            <a:r>
              <a:rPr lang="zh-TW" altLang="en-US" sz="6600" b="1" spc="151" dirty="0" smtClean="0">
                <a:ln w="11430"/>
                <a:solidFill>
                  <a:srgbClr val="F8F8F8"/>
                </a:solidFill>
                <a:effectLst/>
                <a:latin typeface="微軟正黑體" panose="020B0604030504040204" pitchFamily="34" charset="-120"/>
                <a:ea typeface="微軟正黑體" panose="020B0604030504040204" pitchFamily="34" charset="-120"/>
              </a:rPr>
              <a:t>策略計畫</a:t>
            </a:r>
            <a:endParaRPr lang="en-US" sz="6600" b="1" spc="151" dirty="0">
              <a:ln w="11430"/>
              <a:solidFill>
                <a:srgbClr val="F8F8F8"/>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35426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220200" cy="7166304"/>
          </a:xfrm>
          <a:prstGeom prst="rect">
            <a:avLst/>
          </a:prstGeom>
          <a:solidFill>
            <a:schemeClr val="bg1">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644" tIns="45322" rIns="90644" bIns="45322" rtlCol="0" anchor="ctr"/>
          <a:lstStyle/>
          <a:p>
            <a:pPr algn="ctr"/>
            <a:endParaRPr lang="en-US" dirty="0">
              <a:solidFill>
                <a:prstClr val="white"/>
              </a:solidFill>
            </a:endParaRPr>
          </a:p>
        </p:txBody>
      </p:sp>
      <p:sp>
        <p:nvSpPr>
          <p:cNvPr id="3" name="TextBox 2"/>
          <p:cNvSpPr txBox="1"/>
          <p:nvPr/>
        </p:nvSpPr>
        <p:spPr>
          <a:xfrm>
            <a:off x="1219200" y="330200"/>
            <a:ext cx="6858000" cy="6197600"/>
          </a:xfrm>
          <a:prstGeom prst="rect">
            <a:avLst/>
          </a:prstGeom>
          <a:noFill/>
        </p:spPr>
        <p:txBody>
          <a:bodyPr wrap="square" lIns="90644" tIns="45322" rIns="90644" bIns="45322" rtlCol="0" anchor="t">
            <a:noAutofit/>
          </a:bodyPr>
          <a:lstStyle/>
          <a:p>
            <a:pPr marL="0" lvl="1" indent="54978" algn="ct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我們的任務是</a:t>
            </a:r>
            <a:endPar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1" indent="54978" algn="ctr"/>
            <a:r>
              <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改變人們的消費方式</a:t>
            </a:r>
            <a:r>
              <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marL="0" lvl="1" indent="54978" algn="ctr"/>
            <a:r>
              <a:rPr lang="zh-TW" alt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從而創造未來的經濟！</a:t>
            </a:r>
          </a:p>
          <a:p>
            <a:pPr marL="0" lvl="1" indent="54978"/>
            <a:endParaRPr lang="en-US" sz="2000" b="1" dirty="0">
              <a:solidFill>
                <a:prstClr val="white"/>
              </a:solidFill>
              <a:effectLst>
                <a:outerShdw blurRad="38100" dist="38100" dir="2700000" algn="tl">
                  <a:srgbClr val="000000">
                    <a:alpha val="43137"/>
                  </a:srgbClr>
                </a:outerShdw>
              </a:effectLst>
            </a:endParaRPr>
          </a:p>
          <a:p>
            <a:pPr marL="282964" lvl="1" indent="-282964">
              <a:lnSpc>
                <a:spcPct val="150000"/>
              </a:lnSpc>
              <a:buFontTx/>
              <a:buChar char="-"/>
            </a:pPr>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每個人都會購物</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2964" lvl="1" indent="-282964">
              <a:lnSpc>
                <a:spcPct val="150000"/>
              </a:lnSpc>
              <a:buFontTx/>
              <a:buChar char="-"/>
            </a:pPr>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與每個人息息相關</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735735" lvl="2" indent="-282964">
              <a:lnSpc>
                <a:spcPct val="150000"/>
              </a:lnSpc>
              <a:buFontTx/>
              <a:buChar char="-"/>
            </a:pPr>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無論人口地理背景</a:t>
            </a:r>
            <a:endParaRPr lang="en-US" altLang="zh-TW" sz="3600" b="1" dirty="0">
              <a:solidFill>
                <a:prstClr val="white"/>
              </a:solidFill>
              <a:effectLst>
                <a:outerShdw blurRad="38100" dist="38100" dir="2700000" algn="tl">
                  <a:srgbClr val="000000">
                    <a:alpha val="43137"/>
                  </a:srgbClr>
                </a:outerShdw>
              </a:effectLst>
            </a:endParaRPr>
          </a:p>
          <a:p>
            <a:pPr lvl="1"/>
            <a:endParaRPr lang="en-US" sz="2000" b="1" dirty="0" smtClean="0">
              <a:solidFill>
                <a:prstClr val="white"/>
              </a:solidFill>
              <a:effectLst>
                <a:outerShdw blurRad="38100" dist="38100" dir="2700000" algn="tl">
                  <a:srgbClr val="000000">
                    <a:alpha val="43137"/>
                  </a:srgbClr>
                </a:outerShdw>
              </a:effectLst>
            </a:endParaRPr>
          </a:p>
          <a:p>
            <a:pPr lvl="1"/>
            <a:endParaRPr lang="en-US" b="1" dirty="0">
              <a:solidFill>
                <a:prstClr val="white"/>
              </a:solidFill>
              <a:effectLst>
                <a:outerShdw blurRad="38100" dist="38100" dir="2700000" algn="tl">
                  <a:srgbClr val="000000">
                    <a:alpha val="43137"/>
                  </a:srgbClr>
                </a:outerShdw>
              </a:effectLst>
            </a:endParaRPr>
          </a:p>
          <a:p>
            <a:pPr lvl="1"/>
            <a:endParaRPr lang="en-US" sz="2800" b="1" dirty="0">
              <a:solidFill>
                <a:prstClr val="white"/>
              </a:solidFill>
              <a:effectLst>
                <a:outerShdw blurRad="38100" dist="38100" dir="2700000" algn="tl">
                  <a:srgbClr val="000000">
                    <a:alpha val="43137"/>
                  </a:srgbClr>
                </a:outerShdw>
              </a:effectLst>
            </a:endParaRPr>
          </a:p>
          <a:p>
            <a:pPr lvl="1"/>
            <a:endParaRPr lang="en-US" sz="3600" b="1" dirty="0">
              <a:solidFill>
                <a:prstClr val="white"/>
              </a:solidFill>
              <a:effectLst>
                <a:outerShdw blurRad="38100" dist="38100" dir="2700000" algn="tl">
                  <a:srgbClr val="000000">
                    <a:alpha val="43137"/>
                  </a:srgbClr>
                </a:outerShdw>
              </a:effectLst>
            </a:endParaRPr>
          </a:p>
          <a:p>
            <a:pPr lvl="1"/>
            <a:endParaRPr lang="en-US" sz="36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1567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p:nvSpPr>
        <p:spPr>
          <a:xfrm>
            <a:off x="0" y="-231627"/>
            <a:ext cx="9144000" cy="7089627"/>
          </a:xfrm>
          <a:prstGeom prst="rect">
            <a:avLst/>
          </a:prstGeom>
          <a:gradFill flip="none" rotWithShape="1">
            <a:gsLst>
              <a:gs pos="0">
                <a:srgbClr val="2B2B2D">
                  <a:alpha val="50000"/>
                </a:srgbClr>
              </a:gs>
              <a:gs pos="100000">
                <a:srgbClr val="2B2B2D"/>
              </a:gs>
            </a:gsLst>
            <a:lin ang="5400000" scaled="1"/>
            <a:tileRect/>
          </a:gradFill>
          <a:ln w="12700" cap="flat" cmpd="sng" algn="ctr">
            <a:noFill/>
            <a:prstDash val="solid"/>
            <a:miter lim="800000"/>
          </a:ln>
          <a:effectLst/>
        </p:spPr>
        <p:txBody>
          <a:bodyPr lIns="68038" tIns="34286" rIns="68038" bIns="34286" rtlCol="0" anchor="ctr"/>
          <a:lstStyle/>
          <a:p>
            <a:pPr algn="ctr" defTabSz="667781"/>
            <a:endParaRPr lang="en-US" sz="1500" kern="0" dirty="0">
              <a:solidFill>
                <a:srgbClr val="2B2B2D"/>
              </a:solidFill>
            </a:endParaRPr>
          </a:p>
        </p:txBody>
      </p:sp>
      <p:sp>
        <p:nvSpPr>
          <p:cNvPr id="4" name="Rectangle 3"/>
          <p:cNvSpPr/>
          <p:nvPr/>
        </p:nvSpPr>
        <p:spPr>
          <a:xfrm>
            <a:off x="267351" y="1359770"/>
            <a:ext cx="3696346" cy="4154980"/>
          </a:xfrm>
          <a:prstGeom prst="rect">
            <a:avLst/>
          </a:prstGeom>
        </p:spPr>
        <p:txBody>
          <a:bodyPr wrap="square" lIns="91426" tIns="45718" rIns="91426" bIns="45718" anchor="ctr">
            <a:spAutoFit/>
          </a:bodyPr>
          <a:lstStyle/>
          <a:p>
            <a:pPr algn="ctr" defTabSz="914219"/>
            <a:r>
              <a:rPr lang="zh-TW" altLang="en-US" sz="7200" b="1" dirty="0" smtClean="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策略</a:t>
            </a:r>
            <a:endParaRPr lang="en-US" altLang="zh-TW" sz="7200" b="1" dirty="0" smtClean="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pPr algn="ctr" defTabSz="914219"/>
            <a:r>
              <a:rPr lang="zh-TW" altLang="en-US" sz="7200" b="1"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計畫</a:t>
            </a:r>
            <a:r>
              <a:rPr lang="en-US" sz="7200" b="1" dirty="0" smtClean="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endParaRPr lang="en-US" sz="7200" b="1"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pPr algn="ctr" defTabSz="914219"/>
            <a:r>
              <a:rPr lang="zh-TW" altLang="en-US" sz="5400" b="1" dirty="0" smtClean="0">
                <a:solidFill>
                  <a:srgbClr val="FFC000">
                    <a:lumMod val="60000"/>
                    <a:lumOff val="40000"/>
                  </a:srgbClr>
                </a:solidFill>
                <a:latin typeface="微軟正黑體" panose="020B0604030504040204" pitchFamily="34" charset="-120"/>
                <a:ea typeface="微軟正黑體" panose="020B0604030504040204" pitchFamily="34" charset="-120"/>
              </a:rPr>
              <a:t>目標</a:t>
            </a:r>
            <a:r>
              <a:rPr lang="en-US" sz="5400" b="1" dirty="0" smtClean="0">
                <a:solidFill>
                  <a:srgbClr val="FFC000">
                    <a:lumMod val="60000"/>
                    <a:lumOff val="40000"/>
                  </a:srgbClr>
                </a:solidFill>
                <a:latin typeface="微軟正黑體" panose="020B0604030504040204" pitchFamily="34" charset="-120"/>
                <a:ea typeface="微軟正黑體" panose="020B0604030504040204" pitchFamily="34" charset="-120"/>
              </a:rPr>
              <a:t> </a:t>
            </a:r>
            <a:r>
              <a:rPr lang="en-US" sz="6600" b="1" dirty="0">
                <a:solidFill>
                  <a:prstClr val="white"/>
                </a:solidFill>
                <a:latin typeface="微軟正黑體" panose="020B0604030504040204" pitchFamily="34" charset="-120"/>
                <a:ea typeface="微軟正黑體" panose="020B0604030504040204" pitchFamily="34" charset="-120"/>
              </a:rPr>
              <a:t/>
            </a:r>
            <a:br>
              <a:rPr lang="en-US" sz="6600" b="1" dirty="0">
                <a:solidFill>
                  <a:prstClr val="white"/>
                </a:solidFill>
                <a:latin typeface="微軟正黑體" panose="020B0604030504040204" pitchFamily="34" charset="-120"/>
                <a:ea typeface="微軟正黑體" panose="020B0604030504040204" pitchFamily="34" charset="-120"/>
              </a:rPr>
            </a:br>
            <a:endParaRPr lang="en-US" sz="6600" b="1" dirty="0">
              <a:solidFill>
                <a:prstClr val="white"/>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4092374" y="1467831"/>
            <a:ext cx="4947828" cy="4031869"/>
          </a:xfrm>
          <a:prstGeom prst="rect">
            <a:avLst/>
          </a:prstGeom>
          <a:effectLst/>
        </p:spPr>
        <p:txBody>
          <a:bodyPr wrap="square" lIns="91426" tIns="45718" rIns="91426" bIns="45718" anchor="ctr">
            <a:spAutoFit/>
          </a:bodyPr>
          <a:lstStyle/>
          <a:p>
            <a:pPr marL="742802" indent="-742802" defTabSz="914219">
              <a:buFont typeface="+mj-lt"/>
              <a:buAutoNum type="arabicPeriod"/>
            </a:pPr>
            <a:r>
              <a:rPr lang="zh-TW" altLang="en-US" sz="3200" b="1" dirty="0">
                <a:solidFill>
                  <a:schemeClr val="bg1"/>
                </a:solidFill>
                <a:latin typeface="微軟正黑體" panose="020B0604030504040204" pitchFamily="34" charset="-120"/>
                <a:ea typeface="微軟正黑體" panose="020B0604030504040204" pitchFamily="34" charset="-120"/>
              </a:rPr>
              <a:t>專注</a:t>
            </a:r>
            <a:r>
              <a:rPr lang="zh-TW" altLang="en-US" sz="3200" b="1" dirty="0" smtClean="0">
                <a:solidFill>
                  <a:schemeClr val="bg1"/>
                </a:solidFill>
                <a:latin typeface="微軟正黑體" panose="020B0604030504040204" pitchFamily="34" charset="-120"/>
                <a:ea typeface="微軟正黑體" panose="020B0604030504040204" pitchFamily="34" charset="-120"/>
              </a:rPr>
              <a:t>在如何達成十億美元的目標，</a:t>
            </a:r>
            <a:r>
              <a:rPr lang="zh-TW" altLang="en-US" sz="3200" b="1" dirty="0">
                <a:solidFill>
                  <a:schemeClr val="bg1"/>
                </a:solidFill>
                <a:latin typeface="微軟正黑體" panose="020B0604030504040204" pitchFamily="34" charset="-120"/>
                <a:ea typeface="微軟正黑體" panose="020B0604030504040204" pitchFamily="34" charset="-120"/>
              </a:rPr>
              <a:t>並在過程中享受樂趣。</a:t>
            </a:r>
            <a:endParaRPr lang="en-US" altLang="zh-TW" sz="3200" b="1" dirty="0">
              <a:solidFill>
                <a:schemeClr val="bg1"/>
              </a:solidFill>
              <a:latin typeface="微軟正黑體" panose="020B0604030504040204" pitchFamily="34" charset="-120"/>
              <a:ea typeface="微軟正黑體" panose="020B0604030504040204" pitchFamily="34" charset="-120"/>
            </a:endParaRPr>
          </a:p>
          <a:p>
            <a:pPr marL="742802" indent="-742802" defTabSz="914219">
              <a:buFont typeface="+mj-lt"/>
              <a:buAutoNum type="arabicPeriod"/>
            </a:pPr>
            <a:endPar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pPr marL="742802" indent="-742802" defTabSz="914219">
              <a:buFont typeface="+mj-lt"/>
              <a:buAutoNum type="arabicPeriod"/>
            </a:pPr>
            <a:r>
              <a:rPr lang="zh-TW" altLang="zh-TW" sz="3200" b="1" dirty="0">
                <a:solidFill>
                  <a:schemeClr val="bg1"/>
                </a:solidFill>
                <a:latin typeface="微軟正黑體" panose="020B0604030504040204" pitchFamily="34" charset="-120"/>
                <a:ea typeface="微軟正黑體" panose="020B0604030504040204" pitchFamily="34" charset="-120"/>
              </a:rPr>
              <a:t>投入一切努力，改變購物的方式，發揮歷史性的</a:t>
            </a:r>
            <a:r>
              <a:rPr lang="zh-TW" altLang="zh-TW" sz="3200" b="1" dirty="0" smtClean="0">
                <a:solidFill>
                  <a:schemeClr val="bg1"/>
                </a:solidFill>
                <a:latin typeface="微軟正黑體" panose="020B0604030504040204" pitchFamily="34" charset="-120"/>
                <a:ea typeface="微軟正黑體" panose="020B0604030504040204" pitchFamily="34" charset="-120"/>
              </a:rPr>
              <a:t>影響</a:t>
            </a:r>
            <a:r>
              <a:rPr lang="zh-TW" altLang="en-US" sz="3200" b="1" dirty="0" smtClean="0">
                <a:solidFill>
                  <a:schemeClr val="bg1"/>
                </a:solidFill>
                <a:latin typeface="微軟正黑體" panose="020B0604030504040204" pitchFamily="34" charset="-120"/>
                <a:ea typeface="微軟正黑體" panose="020B0604030504040204" pitchFamily="34" charset="-120"/>
              </a:rPr>
              <a:t>，</a:t>
            </a:r>
            <a:r>
              <a:rPr lang="zh-TW" altLang="zh-TW" sz="3200" b="1" dirty="0" smtClean="0">
                <a:solidFill>
                  <a:schemeClr val="bg1"/>
                </a:solidFill>
                <a:latin typeface="微軟正黑體" panose="020B0604030504040204" pitchFamily="34" charset="-120"/>
                <a:ea typeface="微軟正黑體" panose="020B0604030504040204" pitchFamily="34" charset="-120"/>
              </a:rPr>
              <a:t>取得勝利</a:t>
            </a:r>
            <a:r>
              <a:rPr lang="zh-TW" altLang="en-US" sz="3200" b="1" dirty="0" smtClean="0">
                <a:solidFill>
                  <a:schemeClr val="bg1"/>
                </a:solidFill>
                <a:latin typeface="微軟正黑體" panose="020B0604030504040204" pitchFamily="34" charset="-120"/>
                <a:ea typeface="微軟正黑體" panose="020B0604030504040204" pitchFamily="34" charset="-120"/>
              </a:rPr>
              <a:t>。</a:t>
            </a:r>
            <a:endPar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184193" y="3287219"/>
            <a:ext cx="8754256" cy="381000"/>
          </a:xfrm>
          <a:prstGeom prst="rect">
            <a:avLst/>
          </a:prstGeom>
          <a:ln>
            <a:noFill/>
          </a:ln>
        </p:spPr>
      </p:pic>
    </p:spTree>
    <p:extLst>
      <p:ext uri="{BB962C8B-B14F-4D97-AF65-F5344CB8AC3E}">
        <p14:creationId xmlns:p14="http://schemas.microsoft.com/office/powerpoint/2010/main" val="275660947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90" rIns="68570" bIns="34290" numCol="1" spcCol="0" rtlCol="0" fromWordArt="0" anchor="ctr" anchorCtr="0" forceAA="0" compatLnSpc="1">
            <a:prstTxWarp prst="textNoShape">
              <a:avLst/>
            </a:prstTxWarp>
            <a:noAutofit/>
          </a:bodyPr>
          <a:lstStyle/>
          <a:p>
            <a:pPr algn="ctr" defTabSz="914219"/>
            <a:endParaRPr lang="en-US" sz="1300" dirty="0">
              <a:solidFill>
                <a:prstClr val="white"/>
              </a:solidFill>
            </a:endParaRPr>
          </a:p>
        </p:txBody>
      </p:sp>
      <p:sp>
        <p:nvSpPr>
          <p:cNvPr id="6" name="Rounded Rectangle 5"/>
          <p:cNvSpPr/>
          <p:nvPr/>
        </p:nvSpPr>
        <p:spPr>
          <a:xfrm>
            <a:off x="0" y="76200"/>
            <a:ext cx="417195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defTabSz="685637"/>
            <a:r>
              <a:rPr lang="zh-TW" alt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策略性思維</a:t>
            </a:r>
            <a:r>
              <a:rPr lang="en-US" sz="3600" b="1" dirty="0" smtClean="0">
                <a:ln w="18415" cmpd="sng">
                  <a:noFill/>
                  <a:prstDash val="solid"/>
                </a:ln>
                <a:solidFill>
                  <a:srgbClr val="FFFFFF"/>
                </a:solidFill>
                <a:effectLst/>
                <a:latin typeface="微軟正黑體" panose="020B0604030504040204" pitchFamily="34" charset="-120"/>
                <a:ea typeface="微軟正黑體" panose="020B0604030504040204" pitchFamily="34" charset="-120"/>
              </a:rPr>
              <a:t> ...</a:t>
            </a:r>
            <a:endParaRPr 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endParaRPr>
          </a:p>
        </p:txBody>
      </p:sp>
      <p:sp>
        <p:nvSpPr>
          <p:cNvPr id="7" name="Content Placeholder 2"/>
          <p:cNvSpPr txBox="1">
            <a:spLocks/>
          </p:cNvSpPr>
          <p:nvPr/>
        </p:nvSpPr>
        <p:spPr>
          <a:xfrm>
            <a:off x="345468" y="990601"/>
            <a:ext cx="8355862" cy="5257799"/>
          </a:xfrm>
          <a:prstGeom prst="rect">
            <a:avLst/>
          </a:prstGeom>
        </p:spPr>
        <p:txBody>
          <a:bodyPr lIns="91426" tIns="45718" rIns="91426" bIns="45718">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ct val="100000"/>
              </a:lnSpc>
            </a:pPr>
            <a:r>
              <a:rPr lang="en-US" sz="3200" b="1" dirty="0" smtClean="0">
                <a:solidFill>
                  <a:prstClr val="white"/>
                </a:solidFill>
                <a:latin typeface="微軟正黑體" panose="020B0604030504040204" pitchFamily="34" charset="-120"/>
                <a:ea typeface="微軟正黑體" panose="020B0604030504040204" pitchFamily="34" charset="-120"/>
              </a:rPr>
              <a:t>25</a:t>
            </a:r>
            <a:r>
              <a:rPr lang="zh-TW" altLang="en-US" sz="3200" b="1" dirty="0" smtClean="0">
                <a:solidFill>
                  <a:prstClr val="white"/>
                </a:solidFill>
                <a:latin typeface="微軟正黑體" panose="020B0604030504040204" pitchFamily="34" charset="-120"/>
                <a:ea typeface="微軟正黑體" panose="020B0604030504040204" pitchFamily="34" charset="-120"/>
              </a:rPr>
              <a:t>年至今</a:t>
            </a:r>
            <a:r>
              <a:rPr lang="en-US" sz="3200" b="1" dirty="0" smtClean="0">
                <a:solidFill>
                  <a:prstClr val="white"/>
                </a:solidFill>
                <a:latin typeface="微軟正黑體" panose="020B0604030504040204" pitchFamily="34" charset="-120"/>
                <a:ea typeface="微軟正黑體" panose="020B0604030504040204" pitchFamily="34" charset="-120"/>
              </a:rPr>
              <a:t>...</a:t>
            </a:r>
            <a:endParaRPr lang="en-US" sz="1800" b="1" dirty="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smtClean="0">
                <a:solidFill>
                  <a:prstClr val="white"/>
                </a:solidFill>
                <a:latin typeface="微軟正黑體" panose="020B0604030504040204" pitchFamily="34" charset="-120"/>
                <a:ea typeface="微軟正黑體" panose="020B0604030504040204" pitchFamily="34" charset="-120"/>
              </a:rPr>
              <a:t>接下來的</a:t>
            </a:r>
            <a:r>
              <a:rPr lang="en-US" sz="3200" b="1" dirty="0" smtClean="0">
                <a:solidFill>
                  <a:prstClr val="white"/>
                </a:solidFill>
                <a:latin typeface="微軟正黑體" panose="020B0604030504040204" pitchFamily="34" charset="-120"/>
                <a:ea typeface="微軟正黑體" panose="020B0604030504040204" pitchFamily="34" charset="-120"/>
              </a:rPr>
              <a:t>5</a:t>
            </a:r>
            <a:r>
              <a:rPr lang="zh-TW" altLang="en-US" sz="3200" b="1" dirty="0" smtClean="0">
                <a:solidFill>
                  <a:prstClr val="white"/>
                </a:solidFill>
                <a:latin typeface="微軟正黑體" panose="020B0604030504040204" pitchFamily="34" charset="-120"/>
                <a:ea typeface="微軟正黑體" panose="020B0604030504040204" pitchFamily="34" charset="-120"/>
              </a:rPr>
              <a:t>年至關重要。在過去</a:t>
            </a:r>
            <a:r>
              <a:rPr lang="en-US" altLang="zh-TW" sz="3200" b="1" dirty="0" smtClean="0">
                <a:solidFill>
                  <a:prstClr val="white"/>
                </a:solidFill>
                <a:latin typeface="微軟正黑體" panose="020B0604030504040204" pitchFamily="34" charset="-120"/>
                <a:ea typeface="微軟正黑體" panose="020B0604030504040204" pitchFamily="34" charset="-120"/>
              </a:rPr>
              <a:t>25</a:t>
            </a:r>
            <a:r>
              <a:rPr lang="zh-TW" altLang="en-US" sz="3200" b="1" dirty="0" smtClean="0">
                <a:solidFill>
                  <a:prstClr val="white"/>
                </a:solidFill>
                <a:latin typeface="微軟正黑體" panose="020B0604030504040204" pitchFamily="34" charset="-120"/>
                <a:ea typeface="微軟正黑體" panose="020B0604030504040204" pitchFamily="34" charset="-120"/>
              </a:rPr>
              <a:t>年將夢想成真的過程中展現了一番作為。</a:t>
            </a:r>
            <a:r>
              <a:rPr lang="en-US" sz="3200" b="1" dirty="0" smtClean="0">
                <a:solidFill>
                  <a:prstClr val="white"/>
                </a:solidFill>
                <a:latin typeface="微軟正黑體" panose="020B0604030504040204" pitchFamily="34" charset="-120"/>
                <a:ea typeface="微軟正黑體" panose="020B0604030504040204" pitchFamily="34" charset="-120"/>
              </a:rPr>
              <a:t> </a:t>
            </a:r>
            <a:endParaRPr lang="en-US" sz="3200" b="1" dirty="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smtClean="0">
                <a:solidFill>
                  <a:prstClr val="white"/>
                </a:solidFill>
                <a:latin typeface="微軟正黑體" panose="020B0604030504040204" pitchFamily="34" charset="-120"/>
                <a:ea typeface="微軟正黑體" panose="020B0604030504040204" pitchFamily="34" charset="-120"/>
              </a:rPr>
              <a:t>接下來的</a:t>
            </a:r>
            <a:r>
              <a:rPr lang="en-US" altLang="zh-TW" sz="3200" b="1" dirty="0" smtClean="0">
                <a:solidFill>
                  <a:prstClr val="white"/>
                </a:solidFill>
                <a:latin typeface="微軟正黑體" panose="020B0604030504040204" pitchFamily="34" charset="-120"/>
                <a:ea typeface="微軟正黑體" panose="020B0604030504040204" pitchFamily="34" charset="-120"/>
              </a:rPr>
              <a:t>10</a:t>
            </a:r>
            <a:r>
              <a:rPr lang="zh-TW" altLang="en-US" sz="3200" b="1" dirty="0" smtClean="0">
                <a:solidFill>
                  <a:prstClr val="white"/>
                </a:solidFill>
                <a:latin typeface="微軟正黑體" panose="020B0604030504040204" pitchFamily="34" charset="-120"/>
                <a:ea typeface="微軟正黑體" panose="020B0604030504040204" pitchFamily="34" charset="-120"/>
              </a:rPr>
              <a:t>年會是怎樣的狀況？大躍進即將出現。</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smtClean="0">
                <a:solidFill>
                  <a:prstClr val="white"/>
                </a:solidFill>
                <a:latin typeface="微軟正黑體" panose="020B0604030504040204" pitchFamily="34" charset="-120"/>
                <a:ea typeface="微軟正黑體" panose="020B0604030504040204" pitchFamily="34" charset="-120"/>
              </a:rPr>
              <a:t>身為超連鎖</a:t>
            </a:r>
            <a:r>
              <a:rPr lang="en-US" altLang="zh-TW" sz="3200" b="1" baseline="30000"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店主，我們應該要能夠享受人生，事業以及旅程。</a:t>
            </a:r>
            <a:r>
              <a:rPr lang="en-US" sz="3200" b="1" dirty="0" smtClean="0">
                <a:solidFill>
                  <a:prstClr val="white"/>
                </a:solidFill>
                <a:latin typeface="微軟正黑體" panose="020B0604030504040204" pitchFamily="34" charset="-120"/>
                <a:ea typeface="微軟正黑體" panose="020B0604030504040204" pitchFamily="34" charset="-120"/>
              </a:rPr>
              <a:t> </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smtClean="0">
                <a:solidFill>
                  <a:prstClr val="white"/>
                </a:solidFill>
                <a:latin typeface="微軟正黑體" panose="020B0604030504040204" pitchFamily="34" charset="-120"/>
                <a:ea typeface="微軟正黑體" panose="020B0604030504040204" pitchFamily="34" charset="-120"/>
              </a:rPr>
              <a:t>我們每天在做的事很重要。我們的超連鎖</a:t>
            </a:r>
            <a:r>
              <a:rPr lang="en-US" altLang="zh-TW" sz="3200" b="1" baseline="30000" dirty="0" smtClean="0">
                <a:solidFill>
                  <a:prstClr val="white"/>
                </a:solidFill>
                <a:latin typeface="微軟正黑體"/>
                <a:ea typeface="微軟正黑體"/>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社群是一個生命的有機體。我們要主動活躍並持續向前邁進。</a:t>
            </a:r>
            <a:endParaRPr lang="en-US" sz="32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0011928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90" rIns="68570" bIns="34290" numCol="1" spcCol="0" rtlCol="0" fromWordArt="0" anchor="ctr" anchorCtr="0" forceAA="0" compatLnSpc="1">
            <a:prstTxWarp prst="textNoShape">
              <a:avLst/>
            </a:prstTxWarp>
            <a:noAutofit/>
          </a:bodyPr>
          <a:lstStyle/>
          <a:p>
            <a:pPr algn="ctr" defTabSz="914219"/>
            <a:endParaRPr lang="en-US" sz="1300" dirty="0">
              <a:solidFill>
                <a:prstClr val="white"/>
              </a:solidFill>
            </a:endParaRPr>
          </a:p>
        </p:txBody>
      </p:sp>
      <p:sp>
        <p:nvSpPr>
          <p:cNvPr id="6" name="Rounded Rectangle 5"/>
          <p:cNvSpPr/>
          <p:nvPr/>
        </p:nvSpPr>
        <p:spPr>
          <a:xfrm>
            <a:off x="0" y="76200"/>
            <a:ext cx="417195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defTabSz="685637"/>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策略性思維</a:t>
            </a:r>
            <a:r>
              <a:rPr lang="en-US" altLang="zh-TW"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 ...</a:t>
            </a:r>
          </a:p>
        </p:txBody>
      </p:sp>
      <p:sp>
        <p:nvSpPr>
          <p:cNvPr id="8" name="Content Placeholder 2"/>
          <p:cNvSpPr txBox="1">
            <a:spLocks/>
          </p:cNvSpPr>
          <p:nvPr/>
        </p:nvSpPr>
        <p:spPr>
          <a:xfrm>
            <a:off x="345468" y="990600"/>
            <a:ext cx="8355862" cy="5029312"/>
          </a:xfrm>
          <a:prstGeom prst="rect">
            <a:avLst/>
          </a:prstGeom>
        </p:spPr>
        <p:txBody>
          <a:bodyPr lIns="91426" tIns="45718" rIns="91426" bIns="45718">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zh-TW" altLang="en-US" sz="3200" b="1" dirty="0" smtClean="0">
                <a:solidFill>
                  <a:prstClr val="white"/>
                </a:solidFill>
                <a:latin typeface="微軟正黑體" panose="020B0604030504040204" pitchFamily="34" charset="-120"/>
                <a:ea typeface="微軟正黑體" panose="020B0604030504040204" pitchFamily="34" charset="-120"/>
              </a:rPr>
              <a:t>我們的公司專注在兩個重點。美安大學</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事業中的事業，以及購物年金。</a:t>
            </a:r>
            <a:endParaRPr lang="en-US" sz="3200" b="1" dirty="0" smtClean="0">
              <a:solidFill>
                <a:prstClr val="white"/>
              </a:solidFill>
              <a:latin typeface="微軟正黑體" panose="020B0604030504040204" pitchFamily="34" charset="-120"/>
              <a:ea typeface="微軟正黑體" panose="020B0604030504040204" pitchFamily="34" charset="-120"/>
            </a:endParaRPr>
          </a:p>
          <a:p>
            <a:pPr algn="just"/>
            <a:r>
              <a:rPr lang="en-US" sz="3200" b="1" dirty="0" smtClean="0">
                <a:solidFill>
                  <a:prstClr val="white"/>
                </a:solidFill>
                <a:latin typeface="微軟正黑體" panose="020B0604030504040204" pitchFamily="34" charset="-120"/>
                <a:ea typeface="微軟正黑體" panose="020B0604030504040204" pitchFamily="34" charset="-120"/>
              </a:rPr>
              <a:t>TW.SHOP.COM </a:t>
            </a:r>
            <a:r>
              <a:rPr lang="zh-TW" altLang="en-US" sz="3200" b="1" dirty="0" smtClean="0">
                <a:solidFill>
                  <a:prstClr val="white"/>
                </a:solidFill>
                <a:latin typeface="微軟正黑體" panose="020B0604030504040204" pitchFamily="34" charset="-120"/>
                <a:ea typeface="微軟正黑體" panose="020B0604030504040204" pitchFamily="34" charset="-120"/>
              </a:rPr>
              <a:t>原先是為創造業績營收與成長所建立的第二個管道。整合管理業績紅利計畫</a:t>
            </a:r>
            <a:r>
              <a:rPr lang="en-US" altLang="zh-TW" sz="3200" b="1" dirty="0" smtClean="0">
                <a:solidFill>
                  <a:prstClr val="white"/>
                </a:solidFill>
                <a:latin typeface="微軟正黑體" panose="020B0604030504040204" pitchFamily="34" charset="-120"/>
                <a:ea typeface="微軟正黑體" panose="020B0604030504040204" pitchFamily="34" charset="-120"/>
              </a:rPr>
              <a:t>(MPCP) </a:t>
            </a:r>
            <a:r>
              <a:rPr lang="zh-TW" altLang="en-US" sz="3200" b="1" dirty="0" smtClean="0">
                <a:solidFill>
                  <a:prstClr val="white"/>
                </a:solidFill>
                <a:latin typeface="微軟正黑體" panose="020B0604030504040204" pitchFamily="34" charset="-120"/>
                <a:ea typeface="微軟正黑體" panose="020B0604030504040204" pitchFamily="34" charset="-120"/>
              </a:rPr>
              <a:t>更是個巨大承諾。</a:t>
            </a:r>
            <a:endParaRPr lang="en-US" altLang="zh-TW" sz="3200" b="1" dirty="0" smtClean="0">
              <a:solidFill>
                <a:prstClr val="white"/>
              </a:solidFill>
              <a:latin typeface="微軟正黑體" panose="020B0604030504040204" pitchFamily="34" charset="-120"/>
              <a:ea typeface="微軟正黑體" panose="020B0604030504040204" pitchFamily="34" charset="-120"/>
            </a:endParaRPr>
          </a:p>
          <a:p>
            <a:pPr algn="just"/>
            <a:r>
              <a:rPr lang="zh-TW" altLang="en-US" sz="3200" b="1" dirty="0" smtClean="0">
                <a:solidFill>
                  <a:prstClr val="white"/>
                </a:solidFill>
                <a:latin typeface="微軟正黑體" panose="020B0604030504040204" pitchFamily="34" charset="-120"/>
                <a:ea typeface="微軟正黑體" panose="020B0604030504040204" pitchFamily="34" charset="-120"/>
              </a:rPr>
              <a:t>將美安公司的基石打造得堅若磐石。</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r>
              <a:rPr lang="zh-TW" altLang="en-US" sz="3200" b="1" dirty="0" smtClean="0">
                <a:solidFill>
                  <a:prstClr val="white"/>
                </a:solidFill>
                <a:latin typeface="微軟正黑體" panose="020B0604030504040204" pitchFamily="34" charset="-120"/>
                <a:ea typeface="微軟正黑體" panose="020B0604030504040204" pitchFamily="34" charset="-120"/>
              </a:rPr>
              <a:t>身為超連鎖</a:t>
            </a:r>
            <a:r>
              <a:rPr lang="en-US" altLang="zh-TW" sz="3200" b="1" baseline="30000" dirty="0" smtClean="0">
                <a:solidFill>
                  <a:prstClr val="white"/>
                </a:solidFill>
                <a:latin typeface="微軟正黑體"/>
                <a:ea typeface="微軟正黑體"/>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店主，我們應該專注在產生效益的活動上。</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r>
              <a:rPr lang="zh-TW" altLang="en-US" sz="3200" b="1" dirty="0" smtClean="0">
                <a:solidFill>
                  <a:prstClr val="white"/>
                </a:solidFill>
                <a:latin typeface="微軟正黑體" panose="020B0604030504040204" pitchFamily="34" charset="-120"/>
                <a:ea typeface="微軟正黑體" panose="020B0604030504040204" pitchFamily="34" charset="-120"/>
              </a:rPr>
              <a:t>所有的超連鎖</a:t>
            </a:r>
            <a:r>
              <a:rPr lang="en-US" altLang="zh-TW" sz="3200" b="1" baseline="30000" dirty="0">
                <a:solidFill>
                  <a:prstClr val="white"/>
                </a:solidFill>
                <a:latin typeface="微軟正黑體"/>
                <a:ea typeface="微軟正黑體"/>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店主必須了解</a:t>
            </a:r>
            <a:r>
              <a:rPr lang="zh-TW" altLang="en-US"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我是 </a:t>
            </a:r>
            <a:r>
              <a:rPr lang="en-US" altLang="zh-TW" sz="3200" b="1" dirty="0" smtClean="0">
                <a:solidFill>
                  <a:prstClr val="white"/>
                </a:solidFill>
                <a:latin typeface="微軟正黑體" panose="020B0604030504040204" pitchFamily="34" charset="-120"/>
                <a:ea typeface="微軟正黑體" panose="020B0604030504040204" pitchFamily="34" charset="-120"/>
              </a:rPr>
              <a:t>I am</a:t>
            </a:r>
            <a:r>
              <a:rPr lang="zh-TW" altLang="en-US" sz="3200" b="1" dirty="0" smtClean="0">
                <a:solidFill>
                  <a:prstClr val="white"/>
                </a:solidFill>
                <a:latin typeface="微軟正黑體" panose="020B0604030504040204" pitchFamily="34" charset="-120"/>
                <a:ea typeface="微軟正黑體" panose="020B0604030504040204" pitchFamily="34" charset="-120"/>
              </a:rPr>
              <a:t>」的力量。</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6761087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90" rIns="68570" bIns="34290" numCol="1" spcCol="0" rtlCol="0" fromWordArt="0" anchor="ctr" anchorCtr="0" forceAA="0" compatLnSpc="1">
            <a:prstTxWarp prst="textNoShape">
              <a:avLst/>
            </a:prstTxWarp>
            <a:noAutofit/>
          </a:bodyPr>
          <a:lstStyle/>
          <a:p>
            <a:pPr algn="ctr" defTabSz="914219"/>
            <a:endParaRPr lang="en-US" sz="1400" dirty="0">
              <a:solidFill>
                <a:prstClr val="white"/>
              </a:solidFill>
              <a:latin typeface="微軟正黑體" panose="020B0604030504040204" pitchFamily="34" charset="-120"/>
              <a:ea typeface="微軟正黑體" panose="020B0604030504040204" pitchFamily="34" charset="-120"/>
            </a:endParaRPr>
          </a:p>
        </p:txBody>
      </p:sp>
      <p:sp>
        <p:nvSpPr>
          <p:cNvPr id="6" name="Rounded Rectangle 5"/>
          <p:cNvSpPr/>
          <p:nvPr/>
        </p:nvSpPr>
        <p:spPr>
          <a:xfrm>
            <a:off x="0" y="76200"/>
            <a:ext cx="417195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defTabSz="685637"/>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策略性思維</a:t>
            </a:r>
            <a:r>
              <a:rPr lang="en-US" altLang="zh-TW"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 ...</a:t>
            </a:r>
          </a:p>
        </p:txBody>
      </p:sp>
      <p:sp>
        <p:nvSpPr>
          <p:cNvPr id="8" name="Content Placeholder 2"/>
          <p:cNvSpPr txBox="1">
            <a:spLocks/>
          </p:cNvSpPr>
          <p:nvPr/>
        </p:nvSpPr>
        <p:spPr>
          <a:xfrm>
            <a:off x="304800" y="1092200"/>
            <a:ext cx="8355862" cy="5029312"/>
          </a:xfrm>
          <a:prstGeom prst="rect">
            <a:avLst/>
          </a:prstGeom>
        </p:spPr>
        <p:txBody>
          <a:bodyPr lIns="91426" tIns="45718" rIns="91426" bIns="45718">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ct val="100000"/>
              </a:lnSpc>
            </a:pPr>
            <a:r>
              <a:rPr lang="zh-TW" altLang="en-US" sz="3200" b="1" dirty="0" smtClean="0">
                <a:solidFill>
                  <a:prstClr val="white"/>
                </a:solidFill>
                <a:latin typeface="微軟正黑體" panose="020B0604030504040204" pitchFamily="34" charset="-120"/>
                <a:ea typeface="微軟正黑體" panose="020B0604030504040204" pitchFamily="34" charset="-120"/>
              </a:rPr>
              <a:t>我們第一名</a:t>
            </a:r>
            <a:r>
              <a:rPr lang="zh-TW" altLang="en-US" sz="3200" b="1" dirty="0">
                <a:solidFill>
                  <a:prstClr val="white"/>
                </a:solidFill>
                <a:latin typeface="微軟正黑體" panose="020B0604030504040204" pitchFamily="34" charset="-120"/>
                <a:ea typeface="微軟正黑體" panose="020B0604030504040204" pitchFamily="34" charset="-120"/>
              </a:rPr>
              <a:t>的</a:t>
            </a:r>
            <a:r>
              <a:rPr lang="zh-TW" altLang="en-US" sz="3200" b="1" dirty="0" smtClean="0">
                <a:solidFill>
                  <a:prstClr val="white"/>
                </a:solidFill>
                <a:latin typeface="微軟正黑體" panose="020B0604030504040204" pitchFamily="34" charset="-120"/>
                <a:ea typeface="微軟正黑體" panose="020B0604030504040204" pitchFamily="34" charset="-120"/>
              </a:rPr>
              <a:t>產品叫做相信。</a:t>
            </a:r>
            <a:endParaRPr lang="en-US" altLang="zh-TW" sz="3200" b="1" dirty="0" smtClean="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a:solidFill>
                  <a:prstClr val="white"/>
                </a:solidFill>
                <a:latin typeface="微軟正黑體" panose="020B0604030504040204" pitchFamily="34" charset="-120"/>
                <a:ea typeface="微軟正黑體" panose="020B0604030504040204" pitchFamily="34" charset="-120"/>
              </a:rPr>
              <a:t>點數從何而來？人們從何而來</a:t>
            </a:r>
            <a:r>
              <a:rPr lang="zh-TW" altLang="en-US" sz="3200" b="1" dirty="0" smtClean="0">
                <a:solidFill>
                  <a:prstClr val="white"/>
                </a:solidFill>
                <a:latin typeface="微軟正黑體" panose="020B0604030504040204" pitchFamily="34" charset="-120"/>
                <a:ea typeface="微軟正黑體" panose="020B0604030504040204" pitchFamily="34" charset="-120"/>
              </a:rPr>
              <a:t>？會</a:t>
            </a:r>
            <a:r>
              <a:rPr lang="zh-TW" altLang="en-US" sz="3200" b="1" dirty="0">
                <a:solidFill>
                  <a:prstClr val="white"/>
                </a:solidFill>
                <a:latin typeface="微軟正黑體" panose="020B0604030504040204" pitchFamily="34" charset="-120"/>
                <a:ea typeface="微軟正黑體" panose="020B0604030504040204" pitchFamily="34" charset="-120"/>
              </a:rPr>
              <a:t>自動出現嗎</a:t>
            </a:r>
            <a:r>
              <a:rPr lang="zh-TW" altLang="en-US" sz="3200" b="1" dirty="0" smtClean="0">
                <a:solidFill>
                  <a:prstClr val="white"/>
                </a:solidFill>
                <a:latin typeface="微軟正黑體" panose="020B0604030504040204" pitchFamily="34" charset="-120"/>
                <a:ea typeface="微軟正黑體" panose="020B0604030504040204" pitchFamily="34" charset="-120"/>
              </a:rPr>
              <a:t>？這需要持續性的行動。</a:t>
            </a:r>
            <a:endParaRPr lang="en-US" altLang="zh-TW" sz="3200" b="1" dirty="0" smtClean="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a:solidFill>
                  <a:prstClr val="white"/>
                </a:solidFill>
                <a:latin typeface="微軟正黑體" panose="020B0604030504040204" pitchFamily="34" charset="-120"/>
                <a:ea typeface="微軟正黑體" panose="020B0604030504040204" pitchFamily="34" charset="-120"/>
              </a:rPr>
              <a:t>過去</a:t>
            </a:r>
            <a:r>
              <a:rPr lang="zh-TW" altLang="en-US" sz="3200" b="1" dirty="0" smtClean="0">
                <a:solidFill>
                  <a:prstClr val="white"/>
                </a:solidFill>
                <a:latin typeface="微軟正黑體" panose="020B0604030504040204" pitchFamily="34" charset="-120"/>
                <a:ea typeface="微軟正黑體" panose="020B0604030504040204" pitchFamily="34" charset="-120"/>
              </a:rPr>
              <a:t>一年發生的競爭性攻擊讓我們更加成長。我們需要更了解該採取什麼樣的措施。</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smtClean="0">
                <a:solidFill>
                  <a:prstClr val="white"/>
                </a:solidFill>
                <a:latin typeface="微軟正黑體" panose="020B0604030504040204" pitchFamily="34" charset="-120"/>
                <a:ea typeface="微軟正黑體" panose="020B0604030504040204" pitchFamily="34" charset="-120"/>
              </a:rPr>
              <a:t>我們需要最初始的熱情。今天，我們需要尋找這樣的熱情。</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lnSpc>
                <a:spcPct val="100000"/>
              </a:lnSpc>
            </a:pPr>
            <a:r>
              <a:rPr lang="zh-TW" altLang="en-US" sz="3200" b="1" dirty="0" smtClean="0">
                <a:solidFill>
                  <a:prstClr val="white"/>
                </a:solidFill>
                <a:latin typeface="微軟正黑體" panose="020B0604030504040204" pitchFamily="34" charset="-120"/>
                <a:ea typeface="微軟正黑體" panose="020B0604030504040204" pitchFamily="34" charset="-120"/>
              </a:rPr>
              <a:t>所有的超連鎖</a:t>
            </a:r>
            <a:r>
              <a:rPr lang="en-US" altLang="zh-TW" sz="3200" b="1" baseline="30000" dirty="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店主必須了解他們的「為什麼」。</a:t>
            </a:r>
            <a:endParaRPr lang="en-US" sz="2400" b="1" dirty="0">
              <a:solidFill>
                <a:prstClr val="white"/>
              </a:solidFill>
              <a:latin typeface="微軟正黑體" panose="020B0604030504040204" pitchFamily="34" charset="-120"/>
              <a:ea typeface="微軟正黑體" panose="020B0604030504040204" pitchFamily="34" charset="-120"/>
            </a:endParaRPr>
          </a:p>
          <a:p>
            <a:pPr algn="just"/>
            <a:endParaRPr lang="en-US" sz="24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058443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90" rIns="68570" bIns="34290" numCol="1" spcCol="0" rtlCol="0" fromWordArt="0" anchor="ctr" anchorCtr="0" forceAA="0" compatLnSpc="1">
            <a:prstTxWarp prst="textNoShape">
              <a:avLst/>
            </a:prstTxWarp>
            <a:noAutofit/>
          </a:bodyPr>
          <a:lstStyle/>
          <a:p>
            <a:pPr algn="ctr" defTabSz="914219"/>
            <a:endParaRPr lang="en-US" sz="1300" dirty="0">
              <a:solidFill>
                <a:prstClr val="white"/>
              </a:solidFill>
            </a:endParaRPr>
          </a:p>
        </p:txBody>
      </p:sp>
      <p:sp>
        <p:nvSpPr>
          <p:cNvPr id="6" name="Rounded Rectangle 5"/>
          <p:cNvSpPr/>
          <p:nvPr/>
        </p:nvSpPr>
        <p:spPr>
          <a:xfrm>
            <a:off x="0" y="76200"/>
            <a:ext cx="417195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defTabSz="685637"/>
            <a:r>
              <a:rPr lang="zh-TW" altLang="en-US"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策略性思維</a:t>
            </a:r>
            <a:r>
              <a:rPr lang="en-US" altLang="zh-TW" sz="3600" b="1" dirty="0">
                <a:ln w="18415" cmpd="sng">
                  <a:noFill/>
                  <a:prstDash val="solid"/>
                </a:ln>
                <a:solidFill>
                  <a:srgbClr val="FFFFFF"/>
                </a:solidFill>
                <a:effectLst/>
                <a:latin typeface="微軟正黑體" panose="020B0604030504040204" pitchFamily="34" charset="-120"/>
                <a:ea typeface="微軟正黑體" panose="020B0604030504040204" pitchFamily="34" charset="-120"/>
              </a:rPr>
              <a:t> ...</a:t>
            </a:r>
          </a:p>
        </p:txBody>
      </p:sp>
      <p:sp>
        <p:nvSpPr>
          <p:cNvPr id="8" name="Content Placeholder 2"/>
          <p:cNvSpPr txBox="1">
            <a:spLocks/>
          </p:cNvSpPr>
          <p:nvPr/>
        </p:nvSpPr>
        <p:spPr>
          <a:xfrm>
            <a:off x="304800" y="1193800"/>
            <a:ext cx="8355862" cy="2921288"/>
          </a:xfrm>
          <a:prstGeom prst="rect">
            <a:avLst/>
          </a:prstGeom>
        </p:spPr>
        <p:txBody>
          <a:bodyPr lIns="91426" tIns="45718" rIns="91426" bIns="45718">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sz="3200" b="1" dirty="0" smtClean="0">
                <a:solidFill>
                  <a:prstClr val="white"/>
                </a:solidFill>
                <a:latin typeface="微軟正黑體" panose="020B0604030504040204" pitchFamily="34" charset="-120"/>
                <a:ea typeface="微軟正黑體" panose="020B0604030504040204" pitchFamily="34" charset="-120"/>
              </a:rPr>
              <a:t>TW.SHOP.COM</a:t>
            </a:r>
            <a:r>
              <a:rPr lang="zh-TW" altLang="en-US" sz="3200" b="1" dirty="0" smtClean="0">
                <a:solidFill>
                  <a:prstClr val="white"/>
                </a:solidFill>
                <a:latin typeface="微軟正黑體" panose="020B0604030504040204" pitchFamily="34" charset="-120"/>
                <a:ea typeface="微軟正黑體" panose="020B0604030504040204" pitchFamily="34" charset="-120"/>
              </a:rPr>
              <a:t> 會持續為潛在顧客吸引網路消費者並改善購物的經驗。</a:t>
            </a:r>
            <a:endParaRPr lang="en-US" altLang="zh-TW" sz="3200" b="1" dirty="0" smtClean="0">
              <a:solidFill>
                <a:prstClr val="white"/>
              </a:solidFill>
              <a:latin typeface="微軟正黑體" panose="020B0604030504040204" pitchFamily="34" charset="-120"/>
              <a:ea typeface="微軟正黑體" panose="020B0604030504040204" pitchFamily="34" charset="-120"/>
            </a:endParaRPr>
          </a:p>
          <a:p>
            <a:pPr algn="just"/>
            <a:r>
              <a:rPr lang="zh-TW" altLang="en-US" sz="3200" b="1" dirty="0" smtClean="0">
                <a:solidFill>
                  <a:prstClr val="white"/>
                </a:solidFill>
                <a:latin typeface="微軟正黑體" panose="020B0604030504040204" pitchFamily="34" charset="-120"/>
                <a:ea typeface="微軟正黑體" panose="020B0604030504040204" pitchFamily="34" charset="-120"/>
              </a:rPr>
              <a:t>全球會議聯盟系統的成長</a:t>
            </a:r>
            <a:r>
              <a:rPr lang="en-US" altLang="zh-TW" sz="3200" b="1" dirty="0">
                <a:solidFill>
                  <a:prstClr val="white"/>
                </a:solidFill>
                <a:latin typeface="微軟正黑體" panose="020B0604030504040204" pitchFamily="34" charset="-120"/>
                <a:ea typeface="微軟正黑體" panose="020B0604030504040204" pitchFamily="34" charset="-120"/>
              </a:rPr>
              <a:t>(GMTSS</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a:t>
            </a:r>
            <a:endParaRPr lang="en-US" sz="3200" b="1" dirty="0">
              <a:solidFill>
                <a:prstClr val="white"/>
              </a:solidFill>
              <a:latin typeface="微軟正黑體" panose="020B0604030504040204" pitchFamily="34" charset="-120"/>
              <a:ea typeface="微軟正黑體" panose="020B0604030504040204" pitchFamily="34" charset="-120"/>
            </a:endParaRPr>
          </a:p>
          <a:p>
            <a:pPr algn="just"/>
            <a:r>
              <a:rPr lang="zh-TW" altLang="en-US" sz="3200" b="1" dirty="0">
                <a:solidFill>
                  <a:prstClr val="white"/>
                </a:solidFill>
                <a:latin typeface="微軟正黑體" panose="020B0604030504040204" pitchFamily="34" charset="-120"/>
                <a:ea typeface="微軟正黑體" panose="020B0604030504040204" pitchFamily="34" charset="-120"/>
              </a:rPr>
              <a:t>擴大</a:t>
            </a:r>
            <a:r>
              <a:rPr lang="zh-TW" altLang="en-US" sz="3200" b="1" dirty="0" smtClean="0">
                <a:solidFill>
                  <a:prstClr val="white"/>
                </a:solidFill>
                <a:latin typeface="微軟正黑體" panose="020B0604030504040204" pitchFamily="34" charset="-120"/>
                <a:ea typeface="微軟正黑體" panose="020B0604030504040204" pitchFamily="34" charset="-120"/>
              </a:rPr>
              <a:t>市場國家的分佈。</a:t>
            </a:r>
            <a:endParaRPr lang="en-US" sz="3200" b="1" dirty="0">
              <a:solidFill>
                <a:prstClr val="white"/>
              </a:solidFill>
              <a:latin typeface="微軟正黑體" panose="020B0604030504040204" pitchFamily="34" charset="-120"/>
              <a:ea typeface="微軟正黑體" panose="020B0604030504040204" pitchFamily="34" charset="-120"/>
            </a:endParaRPr>
          </a:p>
          <a:p>
            <a:pPr algn="just"/>
            <a:r>
              <a:rPr lang="zh-TW" altLang="en-US" sz="3200" b="1" dirty="0" smtClean="0">
                <a:solidFill>
                  <a:prstClr val="white"/>
                </a:solidFill>
                <a:latin typeface="微軟正黑體" panose="020B0604030504040204" pitchFamily="34" charset="-120"/>
                <a:ea typeface="微軟正黑體" panose="020B0604030504040204" pitchFamily="34" charset="-120"/>
              </a:rPr>
              <a:t>持續完成全球一體化。</a:t>
            </a:r>
            <a:endParaRPr lang="en-US" sz="32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5400635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a:gsLst>
              <a:gs pos="0">
                <a:srgbClr val="FFC000">
                  <a:alpha val="0"/>
                </a:srgbClr>
              </a:gs>
              <a:gs pos="45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03" tIns="25718" rIns="51403" bIns="25718" numCol="1" spcCol="0" rtlCol="0" fromWordArt="0" anchor="ctr" anchorCtr="0" forceAA="0" compatLnSpc="1">
            <a:prstTxWarp prst="textNoShape">
              <a:avLst/>
            </a:prstTxWarp>
            <a:noAutofit/>
          </a:bodyPr>
          <a:lstStyle/>
          <a:p>
            <a:pPr algn="ctr" defTabSz="685256"/>
            <a:endParaRPr lang="en-US" sz="1000" dirty="0">
              <a:solidFill>
                <a:prstClr val="white"/>
              </a:solidFill>
            </a:endParaRPr>
          </a:p>
        </p:txBody>
      </p:sp>
      <p:sp>
        <p:nvSpPr>
          <p:cNvPr id="4" name="Title 1"/>
          <p:cNvSpPr txBox="1">
            <a:spLocks/>
          </p:cNvSpPr>
          <p:nvPr/>
        </p:nvSpPr>
        <p:spPr>
          <a:xfrm>
            <a:off x="628650" y="422957"/>
            <a:ext cx="7886700" cy="1177243"/>
          </a:xfrm>
          <a:prstGeom prst="rect">
            <a:avLst/>
          </a:prstGeom>
        </p:spPr>
        <p:txBody>
          <a:bodyPr lIns="68532" tIns="34289" rIns="68532" bIns="34289">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smtClean="0">
                <a:solidFill>
                  <a:prstClr val="white"/>
                </a:solidFill>
                <a:latin typeface="微軟正黑體" panose="020B0604030504040204" pitchFamily="34" charset="-120"/>
                <a:ea typeface="微軟正黑體" panose="020B0604030504040204" pitchFamily="34" charset="-120"/>
              </a:rPr>
              <a:t>你知道你的</a:t>
            </a:r>
            <a:r>
              <a:rPr lang="zh-TW" altLang="en-US" b="1" dirty="0" smtClean="0">
                <a:solidFill>
                  <a:srgbClr val="FFC000">
                    <a:lumMod val="60000"/>
                    <a:lumOff val="40000"/>
                  </a:srgbClr>
                </a:solidFill>
                <a:latin typeface="微軟正黑體" panose="020B0604030504040204" pitchFamily="34" charset="-120"/>
                <a:ea typeface="微軟正黑體" panose="020B0604030504040204" pitchFamily="34" charset="-120"/>
              </a:rPr>
              <a:t>為什麼</a:t>
            </a:r>
            <a:r>
              <a:rPr lang="zh-TW" altLang="en-US" sz="4000" b="1" dirty="0">
                <a:solidFill>
                  <a:prstClr val="white"/>
                </a:solidFill>
                <a:latin typeface="微軟正黑體" panose="020B0604030504040204" pitchFamily="34" charset="-120"/>
                <a:ea typeface="微軟正黑體" panose="020B0604030504040204" pitchFamily="34" charset="-120"/>
              </a:rPr>
              <a:t>嗎</a:t>
            </a:r>
            <a:r>
              <a:rPr lang="en-US" sz="4000" b="1" dirty="0" smtClean="0">
                <a:solidFill>
                  <a:prstClr val="white"/>
                </a:solidFill>
                <a:latin typeface="微軟正黑體" panose="020B0604030504040204" pitchFamily="34" charset="-120"/>
                <a:ea typeface="微軟正黑體" panose="020B0604030504040204" pitchFamily="34" charset="-120"/>
              </a:rPr>
              <a:t>?</a:t>
            </a:r>
          </a:p>
          <a:p>
            <a:pPr algn="ctr"/>
            <a:r>
              <a:rPr lang="zh-TW" altLang="en-US" sz="3600" b="1" i="1" dirty="0" smtClean="0">
                <a:solidFill>
                  <a:prstClr val="white"/>
                </a:solidFill>
                <a:latin typeface="微軟正黑體" panose="020B0604030504040204" pitchFamily="34" charset="-120"/>
                <a:ea typeface="微軟正黑體" panose="020B0604030504040204" pitchFamily="34" charset="-120"/>
              </a:rPr>
              <a:t>你可以現在就說出你的為什麼嗎？</a:t>
            </a:r>
            <a:endParaRPr lang="en-US" sz="3600" b="1" i="1" dirty="0">
              <a:solidFill>
                <a:prstClr val="white"/>
              </a:solidFill>
              <a:latin typeface="微軟正黑體" panose="020B0604030504040204" pitchFamily="34" charset="-120"/>
              <a:ea typeface="微軟正黑體" panose="020B0604030504040204" pitchFamily="34" charset="-120"/>
            </a:endParaRPr>
          </a:p>
        </p:txBody>
      </p:sp>
      <p:sp>
        <p:nvSpPr>
          <p:cNvPr id="5" name="Content Placeholder 2"/>
          <p:cNvSpPr txBox="1">
            <a:spLocks/>
          </p:cNvSpPr>
          <p:nvPr/>
        </p:nvSpPr>
        <p:spPr>
          <a:xfrm>
            <a:off x="533400" y="2049461"/>
            <a:ext cx="8058150" cy="4351339"/>
          </a:xfrm>
          <a:prstGeom prst="rect">
            <a:avLst/>
          </a:prstGeom>
        </p:spPr>
        <p:txBody>
          <a:bodyPr lIns="68532" tIns="34289" rIns="68532" bIns="34289"/>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我們必須很清楚的</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知道，我們要</a:t>
            </a:r>
            <a:r>
              <a:rPr lang="zh-TW" altLang="en-US" sz="3600" b="1" dirty="0" smtClean="0">
                <a:solidFill>
                  <a:srgbClr val="FFC000">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做什麼</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以及</a:t>
            </a:r>
            <a:endParaRPr lang="en-US" altLang="zh-TW"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Font typeface="Arial"/>
              <a:buNone/>
            </a:pP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我們</a:t>
            </a:r>
            <a:r>
              <a:rPr lang="zh-TW" altLang="en-US" sz="4000" b="1" dirty="0" smtClean="0">
                <a:solidFill>
                  <a:srgbClr val="FFC000">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如何做</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，如此，他人才得以追隨。</a:t>
            </a:r>
            <a:endParaRPr lang="en-US" altLang="zh-TW"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Font typeface="Arial"/>
              <a:buNone/>
            </a:pP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除非你很</a:t>
            </a: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清楚自己的</a:t>
            </a:r>
            <a:r>
              <a:rPr lang="zh-TW" altLang="en-US" sz="4000" b="1" dirty="0" smtClean="0">
                <a:solidFill>
                  <a:srgbClr val="FFC000">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a:t>
            </a:r>
            <a:endParaRPr lang="en-US" altLang="zh-TW"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Font typeface="Arial"/>
              <a:buNone/>
            </a:pPr>
            <a:r>
              <a:rPr lang="zh-TW" altLang="en-US" sz="32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否則你不會贏得最極致的成功。</a:t>
            </a: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Font typeface="Arial"/>
              <a:buNone/>
            </a:pPr>
            <a:r>
              <a:rPr lang="zh-TW" altLang="en-US" sz="6600" b="1" dirty="0" smtClean="0">
                <a:solidFill>
                  <a:srgbClr val="FFC000">
                    <a:lumMod val="60000"/>
                    <a:lumOff val="40000"/>
                  </a:srgbClr>
                </a:solidFill>
                <a:effectLst>
                  <a:glow rad="101600">
                    <a:prstClr val="black">
                      <a:lumMod val="85000"/>
                      <a:lumOff val="15000"/>
                      <a:alpha val="60000"/>
                    </a:prst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找到你的熱情</a:t>
            </a:r>
            <a:endParaRPr lang="en-US" sz="6600" b="1" dirty="0">
              <a:solidFill>
                <a:srgbClr val="FFC000">
                  <a:lumMod val="60000"/>
                  <a:lumOff val="40000"/>
                </a:srgbClr>
              </a:solidFill>
              <a:effectLst>
                <a:glow rad="101600">
                  <a:prstClr val="black">
                    <a:lumMod val="85000"/>
                    <a:lumOff val="15000"/>
                    <a:alpha val="60000"/>
                  </a:prst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buFont typeface="Arial"/>
              <a:buNone/>
            </a:pPr>
            <a:endParaRPr 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0084575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Flowchart: Manual Input 8"/>
          <p:cNvSpPr/>
          <p:nvPr/>
        </p:nvSpPr>
        <p:spPr>
          <a:xfrm rot="16200000" flipV="1">
            <a:off x="-43474" y="44531"/>
            <a:ext cx="6857999" cy="676894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92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9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921"/>
                </a:moveTo>
                <a:lnTo>
                  <a:pt x="10000" y="0"/>
                </a:lnTo>
                <a:lnTo>
                  <a:pt x="10000" y="10000"/>
                </a:lnTo>
                <a:lnTo>
                  <a:pt x="0" y="10000"/>
                </a:lnTo>
                <a:lnTo>
                  <a:pt x="0" y="592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31" tIns="34289" rIns="67031" bIns="34289" rtlCol="0" anchor="ctr"/>
          <a:lstStyle/>
          <a:p>
            <a:pPr algn="ctr" defTabSz="656723"/>
            <a:endParaRPr lang="en-US" sz="1400" dirty="0">
              <a:solidFill>
                <a:srgbClr val="FFFFFF"/>
              </a:solidFill>
            </a:endParaRPr>
          </a:p>
        </p:txBody>
      </p:sp>
      <p:sp>
        <p:nvSpPr>
          <p:cNvPr id="7" name="Parallelogram 6"/>
          <p:cNvSpPr/>
          <p:nvPr/>
        </p:nvSpPr>
        <p:spPr>
          <a:xfrm>
            <a:off x="2725422" y="938188"/>
            <a:ext cx="4140035" cy="5371607"/>
          </a:xfrm>
          <a:prstGeom prst="parallelogram">
            <a:avLst>
              <a:gd name="adj" fmla="val 7417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31" tIns="34289" rIns="67031" bIns="34289" rtlCol="0" anchor="ctr"/>
          <a:lstStyle/>
          <a:p>
            <a:pPr algn="ctr" defTabSz="656723"/>
            <a:endParaRPr lang="en-US" sz="1400" dirty="0">
              <a:solidFill>
                <a:srgbClr val="FFFFFF"/>
              </a:solidFill>
            </a:endParaRPr>
          </a:p>
        </p:txBody>
      </p:sp>
      <p:sp>
        <p:nvSpPr>
          <p:cNvPr id="8" name="Parallelogram 7"/>
          <p:cNvSpPr/>
          <p:nvPr/>
        </p:nvSpPr>
        <p:spPr>
          <a:xfrm>
            <a:off x="1176714" y="1"/>
            <a:ext cx="5593277" cy="6858000"/>
          </a:xfrm>
          <a:prstGeom prst="parallelogram">
            <a:avLst>
              <a:gd name="adj" fmla="val 74177"/>
            </a:avLst>
          </a:prstGeom>
          <a:solidFill>
            <a:schemeClr val="tx1"/>
          </a:solidFill>
          <a:ln>
            <a:noFill/>
          </a:ln>
          <a:effectLst>
            <a:outerShdw blurRad="1905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031" tIns="34289" rIns="67031" bIns="34289" rtlCol="0" anchor="ctr"/>
          <a:lstStyle/>
          <a:p>
            <a:pPr algn="ctr" defTabSz="656723"/>
            <a:endParaRPr lang="en-US" sz="1400" dirty="0">
              <a:solidFill>
                <a:srgbClr val="FFFFFF"/>
              </a:solidFill>
            </a:endParaRPr>
          </a:p>
        </p:txBody>
      </p:sp>
      <p:sp>
        <p:nvSpPr>
          <p:cNvPr id="4" name="Rectangle 3"/>
          <p:cNvSpPr/>
          <p:nvPr/>
        </p:nvSpPr>
        <p:spPr>
          <a:xfrm>
            <a:off x="228600" y="1926563"/>
            <a:ext cx="3473448" cy="1054133"/>
          </a:xfrm>
          <a:prstGeom prst="rect">
            <a:avLst/>
          </a:prstGeom>
        </p:spPr>
        <p:txBody>
          <a:bodyPr wrap="square" lIns="67031" tIns="34289" rIns="67031" bIns="34289">
            <a:spAutoFit/>
          </a:bodyPr>
          <a:lstStyle/>
          <a:p>
            <a:pPr algn="ctr" defTabSz="890121"/>
            <a:r>
              <a:rPr lang="zh-TW" altLang="en-US" sz="3600" b="1" dirty="0" smtClean="0">
                <a:solidFill>
                  <a:srgbClr val="FFFFFF"/>
                </a:solidFill>
                <a:latin typeface="微軟正黑體" panose="020B0604030504040204" pitchFamily="34" charset="-120"/>
                <a:ea typeface="微軟正黑體" panose="020B0604030504040204" pitchFamily="34" charset="-120"/>
              </a:rPr>
              <a:t>公司專注的焦點：</a:t>
            </a:r>
            <a:endParaRPr lang="en-US" sz="3600" b="1" dirty="0">
              <a:solidFill>
                <a:srgbClr val="FFFFFF"/>
              </a:solidFill>
              <a:latin typeface="微軟正黑體" panose="020B0604030504040204" pitchFamily="34" charset="-120"/>
              <a:ea typeface="微軟正黑體" panose="020B0604030504040204" pitchFamily="34" charset="-120"/>
            </a:endParaRPr>
          </a:p>
          <a:p>
            <a:pPr algn="ctr" defTabSz="890121"/>
            <a:r>
              <a:rPr lang="zh-TW" altLang="en-US" sz="2800" b="1" dirty="0" smtClean="0">
                <a:solidFill>
                  <a:srgbClr val="FFFFFF"/>
                </a:solidFill>
                <a:latin typeface="微軟正黑體" panose="020B0604030504040204" pitchFamily="34" charset="-120"/>
                <a:ea typeface="微軟正黑體" panose="020B0604030504040204" pitchFamily="34" charset="-120"/>
              </a:rPr>
              <a:t>兩大重點</a:t>
            </a:r>
            <a:endParaRPr lang="en-US" sz="2800" b="1" dirty="0">
              <a:solidFill>
                <a:srgbClr val="FFFFFF"/>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5029200" y="2779875"/>
            <a:ext cx="4343400" cy="1546575"/>
          </a:xfrm>
          <a:prstGeom prst="rect">
            <a:avLst/>
          </a:prstGeom>
        </p:spPr>
        <p:txBody>
          <a:bodyPr wrap="square" lIns="67031" tIns="34289" rIns="67031" bIns="34289">
            <a:spAutoFit/>
          </a:bodyPr>
          <a:lstStyle/>
          <a:p>
            <a:pPr marL="385466" indent="-385466" defTabSz="890121">
              <a:buFont typeface="Arial" charset="0"/>
              <a:buChar char="•"/>
            </a:pPr>
            <a:endParaRPr lang="en-US" sz="3200" b="1" dirty="0">
              <a:solidFill>
                <a:srgbClr val="FFFFFF"/>
              </a:solidFill>
              <a:latin typeface="微軟正黑體" panose="020B0604030504040204" pitchFamily="34" charset="-120"/>
              <a:ea typeface="微軟正黑體" panose="020B0604030504040204" pitchFamily="34" charset="-120"/>
            </a:endParaRPr>
          </a:p>
          <a:p>
            <a:pPr defTabSz="890121"/>
            <a:r>
              <a:rPr lang="zh-TW" altLang="en-US" sz="3200" b="1" dirty="0" smtClean="0">
                <a:solidFill>
                  <a:srgbClr val="FFFFFF"/>
                </a:solidFill>
                <a:latin typeface="微軟正黑體" panose="020B0604030504040204" pitchFamily="34" charset="-120"/>
                <a:ea typeface="微軟正黑體" panose="020B0604030504040204" pitchFamily="34" charset="-120"/>
              </a:rPr>
              <a:t>美安大學主修或類別    事業中的事業</a:t>
            </a:r>
            <a:endParaRPr lang="en-US" sz="3200" b="1" dirty="0">
              <a:solidFill>
                <a:srgbClr val="FFFFFF"/>
              </a:solidFill>
              <a:latin typeface="微軟正黑體" panose="020B0604030504040204" pitchFamily="34" charset="-120"/>
              <a:ea typeface="微軟正黑體" panose="020B0604030504040204" pitchFamily="34" charset="-120"/>
            </a:endParaRPr>
          </a:p>
        </p:txBody>
      </p:sp>
      <p:pic>
        <p:nvPicPr>
          <p:cNvPr id="11" name="Picture 12" descr="MAU logo"/>
          <p:cNvPicPr>
            <a:picLocks noChangeAspect="1" noChangeArrowheads="1"/>
          </p:cNvPicPr>
          <p:nvPr/>
        </p:nvPicPr>
        <p:blipFill>
          <a:blip r:embed="rId2" cstate="print">
            <a:extLst>
              <a:ext uri="{28A0092B-C50C-407E-A947-70E740481C1C}">
                <a14:useLocalDpi xmlns:a14="http://schemas.microsoft.com/office/drawing/2010/main" val="0"/>
              </a:ext>
            </a:extLst>
          </a:blip>
          <a:srcRect l="13402" t="7733" r="14528" b="6828"/>
          <a:stretch>
            <a:fillRect/>
          </a:stretch>
        </p:blipFill>
        <p:spPr bwMode="auto">
          <a:xfrm>
            <a:off x="3394895" y="2320477"/>
            <a:ext cx="1388745"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7542" y="4038064"/>
            <a:ext cx="1177218" cy="1554480"/>
          </a:xfrm>
          <a:prstGeom prst="rect">
            <a:avLst/>
          </a:prstGeom>
          <a:effectLst/>
        </p:spPr>
      </p:pic>
      <p:sp>
        <p:nvSpPr>
          <p:cNvPr id="13" name="Rectangle 12"/>
          <p:cNvSpPr/>
          <p:nvPr/>
        </p:nvSpPr>
        <p:spPr>
          <a:xfrm>
            <a:off x="5113277" y="4897040"/>
            <a:ext cx="3878323" cy="561690"/>
          </a:xfrm>
          <a:prstGeom prst="rect">
            <a:avLst/>
          </a:prstGeom>
        </p:spPr>
        <p:txBody>
          <a:bodyPr wrap="square" lIns="67031" tIns="34289" rIns="67031" bIns="34289">
            <a:spAutoFit/>
          </a:bodyPr>
          <a:lstStyle/>
          <a:p>
            <a:pPr defTabSz="890121"/>
            <a:r>
              <a:rPr lang="zh-TW" altLang="en-US" sz="3200" b="1" dirty="0" smtClean="0">
                <a:solidFill>
                  <a:srgbClr val="FFFFFF"/>
                </a:solidFill>
                <a:latin typeface="微軟正黑體" panose="020B0604030504040204" pitchFamily="34" charset="-120"/>
                <a:ea typeface="微軟正黑體" panose="020B0604030504040204" pitchFamily="34" charset="-120"/>
              </a:rPr>
              <a:t>購物年金紅利計畫</a:t>
            </a:r>
            <a:endParaRPr lang="en-US" sz="3200" b="1"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4377874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3"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0" y="365129"/>
            <a:ext cx="91440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defTabSz="685637"/>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endParaRPr>
          </a:p>
        </p:txBody>
      </p:sp>
      <p:sp>
        <p:nvSpPr>
          <p:cNvPr id="5" name="Rectangle 4"/>
          <p:cNvSpPr/>
          <p:nvPr/>
        </p:nvSpPr>
        <p:spPr>
          <a:xfrm>
            <a:off x="4493" y="0"/>
            <a:ext cx="9144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90" rIns="68570" bIns="34290" numCol="1" spcCol="0" rtlCol="0" fromWordArt="0" anchor="ctr" anchorCtr="0" forceAA="0" compatLnSpc="1">
            <a:prstTxWarp prst="textNoShape">
              <a:avLst/>
            </a:prstTxWarp>
            <a:noAutofit/>
          </a:bodyPr>
          <a:lstStyle/>
          <a:p>
            <a:pPr defTabSz="914219"/>
            <a:endParaRPr lang="en-US" sz="1300" dirty="0">
              <a:solidFill>
                <a:prstClr val="white"/>
              </a:solidFill>
            </a:endParaRPr>
          </a:p>
        </p:txBody>
      </p:sp>
      <p:sp>
        <p:nvSpPr>
          <p:cNvPr id="6" name="Title 1"/>
          <p:cNvSpPr txBox="1">
            <a:spLocks/>
          </p:cNvSpPr>
          <p:nvPr/>
        </p:nvSpPr>
        <p:spPr>
          <a:xfrm>
            <a:off x="381000" y="365129"/>
            <a:ext cx="8134350" cy="1325563"/>
          </a:xfrm>
          <a:prstGeom prst="rect">
            <a:avLst/>
          </a:prstGeom>
        </p:spPr>
        <p:txBody>
          <a:bodyPr lIns="91426" tIns="45718" rIns="91426" bIns="45718">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解決方案</a:t>
            </a:r>
            <a:r>
              <a:rPr 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 </a:t>
            </a: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「為成功而革命」</a:t>
            </a:r>
            <a:endParaRPr 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p:txBody>
      </p:sp>
      <p:sp>
        <p:nvSpPr>
          <p:cNvPr id="7" name="Content Placeholder 2"/>
          <p:cNvSpPr txBox="1">
            <a:spLocks/>
          </p:cNvSpPr>
          <p:nvPr/>
        </p:nvSpPr>
        <p:spPr>
          <a:xfrm>
            <a:off x="628650" y="1825625"/>
            <a:ext cx="7886700" cy="4351339"/>
          </a:xfrm>
          <a:prstGeom prst="rect">
            <a:avLst/>
          </a:prstGeom>
        </p:spPr>
        <p:txBody>
          <a:bodyPr lIns="91426" tIns="45718" rIns="91426" bIns="45718"/>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zh-TW" altLang="en-US" sz="4400" b="1" i="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團隊、團隊、團隊！</a:t>
            </a:r>
            <a:endParaRPr lang="en-US" sz="4400" b="1" i="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眾志成城。</a:t>
            </a:r>
            <a:endParaRPr lang="en-US" altLang="zh-TW"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339661" indent="-339661">
              <a:tabLst>
                <a:tab pos="339661" algn="l"/>
              </a:tabLst>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整體大於其部分的總和。</a:t>
            </a:r>
            <a:endParaRPr 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6802206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78034" cy="68580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02" tIns="25718" rIns="51402" bIns="25718" numCol="1" spcCol="0" rtlCol="0" fromWordArt="0" anchor="ctr" anchorCtr="0" forceAA="0" compatLnSpc="1">
            <a:prstTxWarp prst="textNoShape">
              <a:avLst/>
            </a:prstTxWarp>
            <a:noAutofit/>
          </a:bodyPr>
          <a:lstStyle/>
          <a:p>
            <a:pPr defTabSz="685239"/>
            <a:endParaRPr lang="en-US" sz="1000" dirty="0">
              <a:solidFill>
                <a:prstClr val="white"/>
              </a:solidFill>
            </a:endParaRPr>
          </a:p>
        </p:txBody>
      </p:sp>
      <p:sp>
        <p:nvSpPr>
          <p:cNvPr id="3" name="Title 1"/>
          <p:cNvSpPr txBox="1">
            <a:spLocks/>
          </p:cNvSpPr>
          <p:nvPr/>
        </p:nvSpPr>
        <p:spPr>
          <a:xfrm>
            <a:off x="258847" y="2787197"/>
            <a:ext cx="2738705" cy="1325563"/>
          </a:xfrm>
          <a:prstGeom prst="rect">
            <a:avLst/>
          </a:prstGeom>
        </p:spPr>
        <p:txBody>
          <a:bodyPr lIns="68531" tIns="34289" rIns="68531"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smtClean="0">
                <a:solidFill>
                  <a:prstClr val="white"/>
                </a:solidFill>
                <a:effectLst/>
                <a:latin typeface="微軟正黑體" panose="020B0604030504040204" pitchFamily="34" charset="-120"/>
                <a:ea typeface="微軟正黑體" panose="020B0604030504040204" pitchFamily="34" charset="-120"/>
              </a:rPr>
              <a:t>我們</a:t>
            </a:r>
            <a:r>
              <a:rPr lang="en-US" sz="4000" b="1" dirty="0" smtClean="0">
                <a:solidFill>
                  <a:prstClr val="white"/>
                </a:solidFill>
                <a:effectLst/>
                <a:latin typeface="微軟正黑體" panose="020B0604030504040204" pitchFamily="34" charset="-120"/>
                <a:ea typeface="微軟正黑體" panose="020B0604030504040204" pitchFamily="34" charset="-120"/>
              </a:rPr>
              <a:t> </a:t>
            </a:r>
            <a:endParaRPr lang="en-US" sz="4000" b="1" dirty="0">
              <a:solidFill>
                <a:prstClr val="white"/>
              </a:solidFill>
              <a:effectLst/>
              <a:latin typeface="微軟正黑體" panose="020B0604030504040204" pitchFamily="34" charset="-120"/>
              <a:ea typeface="微軟正黑體" panose="020B0604030504040204" pitchFamily="34" charset="-120"/>
            </a:endParaRPr>
          </a:p>
          <a:p>
            <a:pPr algn="ctr"/>
            <a:r>
              <a:rPr lang="zh-TW" altLang="en-US" sz="6000" b="1" dirty="0" smtClean="0">
                <a:solidFill>
                  <a:srgbClr val="FFC000">
                    <a:lumMod val="60000"/>
                    <a:lumOff val="4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不是</a:t>
            </a:r>
            <a:r>
              <a:rPr lang="en-US" sz="4800" b="1" dirty="0" smtClean="0">
                <a:solidFill>
                  <a:prstClr val="white"/>
                </a:solidFill>
                <a:effectLst/>
                <a:latin typeface="微軟正黑體" panose="020B0604030504040204" pitchFamily="34" charset="-120"/>
                <a:ea typeface="微軟正黑體" panose="020B0604030504040204" pitchFamily="34" charset="-120"/>
              </a:rPr>
              <a:t>...</a:t>
            </a:r>
            <a:endParaRPr lang="en-US" sz="4800" b="1" dirty="0">
              <a:solidFill>
                <a:prstClr val="white"/>
              </a:solidFill>
              <a:effectLst/>
              <a:latin typeface="微軟正黑體" panose="020B0604030504040204" pitchFamily="34" charset="-120"/>
              <a:ea typeface="微軟正黑體" panose="020B0604030504040204" pitchFamily="34" charset="-120"/>
            </a:endParaRPr>
          </a:p>
        </p:txBody>
      </p:sp>
      <p:sp>
        <p:nvSpPr>
          <p:cNvPr id="4" name="Content Placeholder 2"/>
          <p:cNvSpPr txBox="1">
            <a:spLocks/>
          </p:cNvSpPr>
          <p:nvPr/>
        </p:nvSpPr>
        <p:spPr>
          <a:xfrm>
            <a:off x="3184132" y="990601"/>
            <a:ext cx="5578868" cy="4351339"/>
          </a:xfrm>
          <a:prstGeom prst="rect">
            <a:avLst/>
          </a:prstGeom>
          <a:effectLst/>
        </p:spPr>
        <p:txBody>
          <a:bodyPr lIns="68531" tIns="34289" rIns="68531" bIns="34289"/>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rPr>
              <a:t> </a:t>
            </a:r>
            <a:r>
              <a:rPr lang="zh-TW" altLang="en-US" sz="4000" b="1" dirty="0" smtClean="0">
                <a:solidFill>
                  <a:prstClr val="white"/>
                </a:solidFill>
                <a:latin typeface="微軟正黑體" panose="020B0604030504040204" pitchFamily="34" charset="-120"/>
                <a:ea typeface="微軟正黑體" panose="020B0604030504040204" pitchFamily="34" charset="-120"/>
                <a:cs typeface="+mj-cs"/>
              </a:rPr>
              <a:t>傳統的多層次</a:t>
            </a:r>
            <a:r>
              <a:rPr lang="zh-TW" altLang="en-US" sz="4000" b="1" dirty="0">
                <a:solidFill>
                  <a:prstClr val="white"/>
                </a:solidFill>
                <a:latin typeface="微軟正黑體" panose="020B0604030504040204" pitchFamily="34" charset="-120"/>
                <a:ea typeface="微軟正黑體" panose="020B0604030504040204" pitchFamily="34" charset="-120"/>
                <a:cs typeface="+mj-cs"/>
              </a:rPr>
              <a:t>傳銷公司</a:t>
            </a:r>
            <a:endParaRPr lang="en-US" sz="4000" b="1" dirty="0">
              <a:solidFill>
                <a:prstClr val="white"/>
              </a:solidFill>
              <a:latin typeface="微軟正黑體" panose="020B0604030504040204" pitchFamily="34" charset="-120"/>
              <a:ea typeface="微軟正黑體" panose="020B0604030504040204" pitchFamily="34" charset="-120"/>
              <a:cs typeface="+mj-cs"/>
            </a:endParaRPr>
          </a:p>
          <a:p>
            <a:endParaRPr lang="en-US" sz="4000" b="1" dirty="0">
              <a:solidFill>
                <a:prstClr val="white"/>
              </a:solidFill>
              <a:latin typeface="微軟正黑體" panose="020B0604030504040204" pitchFamily="34" charset="-120"/>
              <a:ea typeface="微軟正黑體" panose="020B0604030504040204" pitchFamily="34" charset="-120"/>
              <a:cs typeface="+mj-cs"/>
            </a:endParaRPr>
          </a:p>
          <a:p>
            <a:r>
              <a:rPr lang="en-US" sz="4000" b="1" dirty="0">
                <a:solidFill>
                  <a:prstClr val="white"/>
                </a:solidFill>
                <a:latin typeface="微軟正黑體" panose="020B0604030504040204" pitchFamily="34" charset="-120"/>
                <a:ea typeface="微軟正黑體" panose="020B0604030504040204" pitchFamily="34" charset="-120"/>
                <a:cs typeface="+mj-cs"/>
              </a:rPr>
              <a:t> Amazon.com</a:t>
            </a:r>
          </a:p>
          <a:p>
            <a:endParaRPr lang="en-US" sz="4000" b="1" dirty="0">
              <a:solidFill>
                <a:prstClr val="white"/>
              </a:solidFill>
              <a:latin typeface="微軟正黑體" panose="020B0604030504040204" pitchFamily="34" charset="-120"/>
              <a:ea typeface="微軟正黑體" panose="020B0604030504040204" pitchFamily="34" charset="-120"/>
              <a:cs typeface="+mj-cs"/>
            </a:endParaRPr>
          </a:p>
          <a:p>
            <a:r>
              <a:rPr lang="en-US" sz="4000" b="1" dirty="0">
                <a:solidFill>
                  <a:prstClr val="white"/>
                </a:solidFill>
                <a:latin typeface="微軟正黑體" panose="020B0604030504040204" pitchFamily="34" charset="-120"/>
                <a:ea typeface="微軟正黑體" panose="020B0604030504040204" pitchFamily="34" charset="-120"/>
                <a:cs typeface="+mj-cs"/>
              </a:rPr>
              <a:t> </a:t>
            </a:r>
            <a:r>
              <a:rPr lang="zh-TW" altLang="en-US" sz="4000" b="1" dirty="0">
                <a:solidFill>
                  <a:prstClr val="white"/>
                </a:solidFill>
                <a:latin typeface="微軟正黑體" panose="020B0604030504040204" pitchFamily="34" charset="-120"/>
                <a:ea typeface="微軟正黑體" panose="020B0604030504040204" pitchFamily="34" charset="-120"/>
                <a:cs typeface="+mj-cs"/>
              </a:rPr>
              <a:t>快速致富的計畫</a:t>
            </a:r>
            <a:endParaRPr lang="en-US" altLang="zh-TW" sz="4000" b="1" dirty="0">
              <a:solidFill>
                <a:prstClr val="white"/>
              </a:solidFill>
              <a:latin typeface="微軟正黑體" panose="020B0604030504040204" pitchFamily="34" charset="-120"/>
              <a:ea typeface="微軟正黑體" panose="020B0604030504040204" pitchFamily="34" charset="-120"/>
              <a:cs typeface="+mj-cs"/>
            </a:endParaRPr>
          </a:p>
          <a:p>
            <a:endParaRPr lang="en-US" sz="4000" b="1" dirty="0">
              <a:solidFill>
                <a:prstClr val="white"/>
              </a:solidFill>
              <a:latin typeface="微軟正黑體" panose="020B0604030504040204" pitchFamily="34" charset="-120"/>
              <a:ea typeface="微軟正黑體" panose="020B0604030504040204" pitchFamily="34" charset="-120"/>
              <a:cs typeface="+mj-cs"/>
            </a:endParaRPr>
          </a:p>
          <a:p>
            <a:r>
              <a:rPr lang="en-US" sz="4000" b="1" dirty="0">
                <a:solidFill>
                  <a:prstClr val="white"/>
                </a:solidFill>
                <a:latin typeface="微軟正黑體" panose="020B0604030504040204" pitchFamily="34" charset="-120"/>
                <a:ea typeface="微軟正黑體" panose="020B0604030504040204" pitchFamily="34" charset="-120"/>
                <a:cs typeface="+mj-cs"/>
              </a:rPr>
              <a:t> </a:t>
            </a:r>
            <a:r>
              <a:rPr lang="zh-TW" altLang="en-US" sz="4000" b="1" dirty="0">
                <a:solidFill>
                  <a:prstClr val="white"/>
                </a:solidFill>
                <a:latin typeface="微軟正黑體" panose="020B0604030504040204" pitchFamily="34" charset="-120"/>
                <a:ea typeface="微軟正黑體" panose="020B0604030504040204" pitchFamily="34" charset="-120"/>
                <a:cs typeface="+mj-cs"/>
              </a:rPr>
              <a:t>一筆交易</a:t>
            </a:r>
            <a:endParaRPr lang="en-US" sz="4000" b="1" dirty="0">
              <a:solidFill>
                <a:prstClr val="white"/>
              </a:solidFill>
              <a:latin typeface="微軟正黑體" panose="020B0604030504040204" pitchFamily="34" charset="-120"/>
              <a:ea typeface="微軟正黑體" panose="020B0604030504040204" pitchFamily="34" charset="-120"/>
              <a:cs typeface="+mj-cs"/>
            </a:endParaRPr>
          </a:p>
        </p:txBody>
      </p:sp>
      <p:pic>
        <p:nvPicPr>
          <p:cNvPr id="5" name="Picture 4"/>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37594" y="3263900"/>
            <a:ext cx="6908800" cy="381000"/>
          </a:xfrm>
          <a:prstGeom prst="rect">
            <a:avLst/>
          </a:prstGeom>
          <a:ln>
            <a:noFill/>
          </a:ln>
        </p:spPr>
      </p:pic>
    </p:spTree>
    <p:extLst>
      <p:ext uri="{BB962C8B-B14F-4D97-AF65-F5344CB8AC3E}">
        <p14:creationId xmlns:p14="http://schemas.microsoft.com/office/powerpoint/2010/main" val="20220802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411980" cy="6858000"/>
          </a:xfrm>
          <a:prstGeom prst="rect">
            <a:avLst/>
          </a:prstGeom>
        </p:spPr>
      </p:pic>
      <p:sp>
        <p:nvSpPr>
          <p:cNvPr id="5" name="Rectangle 2"/>
          <p:cNvSpPr/>
          <p:nvPr/>
        </p:nvSpPr>
        <p:spPr>
          <a:xfrm>
            <a:off x="0" y="-3"/>
            <a:ext cx="4411980" cy="6858003"/>
          </a:xfrm>
          <a:prstGeom prst="rect">
            <a:avLst/>
          </a:prstGeom>
          <a:gradFill flip="none" rotWithShape="1">
            <a:gsLst>
              <a:gs pos="0">
                <a:schemeClr val="bg1"/>
              </a:gs>
              <a:gs pos="48000">
                <a:schemeClr val="bg1">
                  <a:alpha val="2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78" tIns="34289" rIns="68478" bIns="34289" rtlCol="0" anchor="ctr"/>
          <a:lstStyle/>
          <a:p>
            <a:pPr algn="ctr" defTabSz="684627"/>
            <a:endParaRPr lang="en-US" sz="1400" dirty="0">
              <a:solidFill>
                <a:prstClr val="white"/>
              </a:solidFill>
            </a:endParaRPr>
          </a:p>
        </p:txBody>
      </p:sp>
      <p:pic>
        <p:nvPicPr>
          <p:cNvPr id="3"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flipH="1">
            <a:off x="734488" y="3180518"/>
            <a:ext cx="6858003" cy="497051"/>
          </a:xfrm>
          <a:prstGeom prst="rect">
            <a:avLst/>
          </a:prstGeom>
        </p:spPr>
      </p:pic>
      <p:sp>
        <p:nvSpPr>
          <p:cNvPr id="8" name="Title 1"/>
          <p:cNvSpPr txBox="1">
            <a:spLocks/>
          </p:cNvSpPr>
          <p:nvPr/>
        </p:nvSpPr>
        <p:spPr>
          <a:xfrm>
            <a:off x="731799" y="4416481"/>
            <a:ext cx="2738705" cy="1325563"/>
          </a:xfrm>
          <a:prstGeom prst="rect">
            <a:avLst/>
          </a:prstGeom>
        </p:spPr>
        <p:txBody>
          <a:bodyPr lIns="68541" tIns="34289" rIns="68541"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b="1" dirty="0" smtClean="0">
                <a:solidFill>
                  <a:prstClr val="black"/>
                </a:solidFill>
                <a:latin typeface="微軟正黑體" panose="020B0604030504040204" pitchFamily="34" charset="-120"/>
                <a:ea typeface="微軟正黑體" panose="020B0604030504040204" pitchFamily="34" charset="-120"/>
              </a:rPr>
              <a:t>我們</a:t>
            </a:r>
            <a:r>
              <a:rPr lang="en-US" b="1" dirty="0" smtClean="0">
                <a:solidFill>
                  <a:prstClr val="black"/>
                </a:solidFill>
                <a:latin typeface="微軟正黑體" panose="020B0604030504040204" pitchFamily="34" charset="-120"/>
                <a:ea typeface="微軟正黑體" panose="020B0604030504040204" pitchFamily="34" charset="-120"/>
              </a:rPr>
              <a:t>  </a:t>
            </a:r>
            <a:endParaRPr lang="en-US" b="1" dirty="0">
              <a:solidFill>
                <a:prstClr val="black"/>
              </a:solidFill>
              <a:latin typeface="微軟正黑體" panose="020B0604030504040204" pitchFamily="34" charset="-120"/>
              <a:ea typeface="微軟正黑體" panose="020B0604030504040204" pitchFamily="34" charset="-120"/>
            </a:endParaRPr>
          </a:p>
          <a:p>
            <a:pPr algn="ctr"/>
            <a:r>
              <a:rPr lang="zh-TW" altLang="en-US" sz="5400" b="1" dirty="0" smtClean="0">
                <a:solidFill>
                  <a:srgbClr val="443988">
                    <a:lumMod val="75000"/>
                  </a:srgbClr>
                </a:solidFill>
                <a:latin typeface="微軟正黑體" panose="020B0604030504040204" pitchFamily="34" charset="-120"/>
                <a:ea typeface="微軟正黑體" panose="020B0604030504040204" pitchFamily="34" charset="-120"/>
              </a:rPr>
              <a:t>   是</a:t>
            </a:r>
            <a:r>
              <a:rPr lang="en-US" sz="5400" b="1" dirty="0" smtClean="0">
                <a:solidFill>
                  <a:prstClr val="black"/>
                </a:solidFill>
                <a:latin typeface="微軟正黑體" panose="020B0604030504040204" pitchFamily="34" charset="-120"/>
                <a:ea typeface="微軟正黑體" panose="020B0604030504040204" pitchFamily="34" charset="-120"/>
              </a:rPr>
              <a:t>...</a:t>
            </a:r>
            <a:endParaRPr lang="en-US" sz="5400" b="1" dirty="0">
              <a:solidFill>
                <a:prstClr val="black"/>
              </a:solidFill>
              <a:latin typeface="微軟正黑體" panose="020B0604030504040204" pitchFamily="34" charset="-120"/>
              <a:ea typeface="微軟正黑體" panose="020B0604030504040204" pitchFamily="34" charset="-120"/>
            </a:endParaRPr>
          </a:p>
        </p:txBody>
      </p:sp>
      <p:sp>
        <p:nvSpPr>
          <p:cNvPr id="9" name="Content Placeholder 2"/>
          <p:cNvSpPr txBox="1">
            <a:spLocks/>
          </p:cNvSpPr>
          <p:nvPr/>
        </p:nvSpPr>
        <p:spPr>
          <a:xfrm>
            <a:off x="4606245" y="1211261"/>
            <a:ext cx="4256690" cy="4351339"/>
          </a:xfrm>
          <a:prstGeom prst="rect">
            <a:avLst/>
          </a:prstGeom>
        </p:spPr>
        <p:txBody>
          <a:bodyPr lIns="68543" tIns="34289" rIns="68543" bIns="34289"/>
          <a:lstStyle>
            <a:lvl1pPr marL="228376" indent="-228376" algn="l" defTabSz="9134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26" indent="-228376" algn="l" defTabSz="9134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22" indent="-228376" algn="l" defTabSz="9134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20"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19"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968"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692"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416"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166"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zh-TW" altLang="zh-TW" sz="3200" b="1" dirty="0">
                <a:solidFill>
                  <a:prstClr val="white"/>
                </a:solidFill>
                <a:latin typeface="微軟正黑體" panose="020B0604030504040204" pitchFamily="34" charset="-120"/>
                <a:ea typeface="微軟正黑體" panose="020B0604030504040204" pitchFamily="34" charset="-120"/>
              </a:rPr>
              <a:t>透過產品代理，網路行銷以及一對一行銷的</a:t>
            </a:r>
            <a:r>
              <a:rPr lang="zh-TW" altLang="zh-TW" sz="3200" b="1" dirty="0" smtClean="0">
                <a:solidFill>
                  <a:prstClr val="white"/>
                </a:solidFill>
                <a:latin typeface="微軟正黑體" panose="020B0604030504040204" pitchFamily="34" charset="-120"/>
                <a:ea typeface="微軟正黑體" panose="020B0604030504040204" pitchFamily="34" charset="-120"/>
              </a:rPr>
              <a:t>理念</a:t>
            </a:r>
            <a:r>
              <a:rPr lang="zh-TW" altLang="zh-TW" sz="3200" b="1" dirty="0">
                <a:solidFill>
                  <a:prstClr val="white"/>
                </a:solidFill>
                <a:latin typeface="微軟正黑體" panose="020B0604030504040204" pitchFamily="34" charset="-120"/>
                <a:ea typeface="微軟正黑體" panose="020B0604030504040204" pitchFamily="34" charset="-120"/>
              </a:rPr>
              <a:t>，</a:t>
            </a:r>
            <a:r>
              <a:rPr lang="zh-TW" altLang="zh-TW" sz="3200" b="1" dirty="0" smtClean="0">
                <a:solidFill>
                  <a:prstClr val="white"/>
                </a:solidFill>
                <a:latin typeface="微軟正黑體" panose="020B0604030504040204" pitchFamily="34" charset="-120"/>
                <a:ea typeface="微軟正黑體" panose="020B0604030504040204" pitchFamily="34" charset="-120"/>
              </a:rPr>
              <a:t>結合傳統</a:t>
            </a:r>
            <a:r>
              <a:rPr lang="zh-TW" altLang="en-US" sz="3200" b="1" dirty="0" smtClean="0">
                <a:solidFill>
                  <a:prstClr val="white"/>
                </a:solidFill>
                <a:latin typeface="微軟正黑體" panose="020B0604030504040204" pitchFamily="34" charset="-120"/>
                <a:ea typeface="微軟正黑體" panose="020B0604030504040204" pitchFamily="34" charset="-120"/>
              </a:rPr>
              <a:t>以</a:t>
            </a:r>
            <a:r>
              <a:rPr lang="zh-TW" altLang="zh-TW" sz="3200" b="1" dirty="0" smtClean="0">
                <a:solidFill>
                  <a:prstClr val="white"/>
                </a:solidFill>
                <a:latin typeface="微軟正黑體" panose="020B0604030504040204" pitchFamily="34" charset="-120"/>
                <a:ea typeface="微軟正黑體" panose="020B0604030504040204" pitchFamily="34" charset="-120"/>
              </a:rPr>
              <a:t>零售</a:t>
            </a:r>
            <a:r>
              <a:rPr lang="zh-TW" altLang="zh-TW" sz="3200" b="1" dirty="0">
                <a:solidFill>
                  <a:prstClr val="white"/>
                </a:solidFill>
                <a:latin typeface="微軟正黑體" panose="020B0604030504040204" pitchFamily="34" charset="-120"/>
                <a:ea typeface="微軟正黑體" panose="020B0604030504040204" pitchFamily="34" charset="-120"/>
              </a:rPr>
              <a:t>為導向</a:t>
            </a:r>
            <a:r>
              <a:rPr lang="zh-TW" altLang="zh-TW" sz="3200" b="1" dirty="0" smtClean="0">
                <a:solidFill>
                  <a:prstClr val="white"/>
                </a:solidFill>
                <a:latin typeface="微軟正黑體" panose="020B0604030504040204" pitchFamily="34" charset="-120"/>
                <a:ea typeface="微軟正黑體" panose="020B0604030504040204" pitchFamily="34" charset="-120"/>
              </a:rPr>
              <a:t>的</a:t>
            </a:r>
            <a:r>
              <a:rPr lang="zh-TW" altLang="en-US" sz="3200" b="1" dirty="0" smtClean="0">
                <a:solidFill>
                  <a:prstClr val="white"/>
                </a:solidFill>
                <a:latin typeface="微軟正黑體" panose="020B0604030504040204" pitchFamily="34" charset="-120"/>
                <a:ea typeface="微軟正黑體" panose="020B0604030504040204" pitchFamily="34" charset="-120"/>
              </a:rPr>
              <a:t>複合</a:t>
            </a:r>
            <a:r>
              <a:rPr lang="zh-TW" altLang="zh-TW" sz="3200" b="1" dirty="0" smtClean="0">
                <a:solidFill>
                  <a:prstClr val="white"/>
                </a:solidFill>
                <a:latin typeface="微軟正黑體" panose="020B0604030504040204" pitchFamily="34" charset="-120"/>
                <a:ea typeface="微軟正黑體" panose="020B0604030504040204" pitchFamily="34" charset="-120"/>
              </a:rPr>
              <a:t>模式。</a:t>
            </a:r>
            <a:endParaRPr lang="zh-TW" altLang="zh-TW" sz="3200" b="1" dirty="0">
              <a:solidFill>
                <a:prstClr val="white"/>
              </a:solidFill>
              <a:latin typeface="微軟正黑體" panose="020B0604030504040204" pitchFamily="34" charset="-120"/>
              <a:ea typeface="微軟正黑體" panose="020B0604030504040204" pitchFamily="34" charset="-120"/>
            </a:endParaRPr>
          </a:p>
          <a:p>
            <a:r>
              <a:rPr lang="zh-TW" altLang="en-US" sz="3200" b="1" dirty="0" smtClean="0">
                <a:solidFill>
                  <a:prstClr val="white"/>
                </a:solidFill>
                <a:latin typeface="微軟正黑體" panose="020B0604030504040204" pitchFamily="34" charset="-120"/>
                <a:ea typeface="微軟正黑體" panose="020B0604030504040204" pitchFamily="34" charset="-120"/>
              </a:rPr>
              <a:t>一家創造連續</a:t>
            </a:r>
            <a:r>
              <a:rPr lang="en-US" altLang="zh-TW" sz="3200" b="1" dirty="0" smtClean="0">
                <a:solidFill>
                  <a:prstClr val="white"/>
                </a:solidFill>
                <a:latin typeface="微軟正黑體" panose="020B0604030504040204" pitchFamily="34" charset="-120"/>
                <a:ea typeface="微軟正黑體" panose="020B0604030504040204" pitchFamily="34" charset="-120"/>
              </a:rPr>
              <a:t>90</a:t>
            </a:r>
            <a:r>
              <a:rPr lang="zh-TW" altLang="en-US" sz="3200" b="1" dirty="0" smtClean="0">
                <a:solidFill>
                  <a:prstClr val="white"/>
                </a:solidFill>
                <a:latin typeface="微軟正黑體" panose="020B0604030504040204" pitchFamily="34" charset="-120"/>
                <a:ea typeface="微軟正黑體" panose="020B0604030504040204" pitchFamily="34" charset="-120"/>
              </a:rPr>
              <a:t>個季度成長佳績的公司。</a:t>
            </a:r>
            <a:endParaRPr lang="en-US" sz="3200" b="1" dirty="0" smtClean="0">
              <a:solidFill>
                <a:prstClr val="white"/>
              </a:solidFill>
              <a:latin typeface="微軟正黑體" panose="020B0604030504040204" pitchFamily="34" charset="-120"/>
              <a:ea typeface="微軟正黑體" panose="020B0604030504040204" pitchFamily="34" charset="-120"/>
            </a:endParaRPr>
          </a:p>
          <a:p>
            <a:r>
              <a:rPr lang="zh-TW" altLang="en-US" sz="3200" b="1" dirty="0" smtClean="0">
                <a:solidFill>
                  <a:prstClr val="white"/>
                </a:solidFill>
                <a:latin typeface="微軟正黑體" panose="020B0604030504040204" pitchFamily="34" charset="-120"/>
                <a:ea typeface="微軟正黑體" panose="020B0604030504040204" pitchFamily="34" charset="-120"/>
              </a:rPr>
              <a:t>轉消費為收入。</a:t>
            </a:r>
            <a:endParaRPr lang="en-US" sz="32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063020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7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2578100" y="684895"/>
            <a:ext cx="4117557" cy="684801"/>
          </a:xfrm>
          <a:prstGeom prst="rect">
            <a:avLst/>
          </a:prstGeom>
          <a:noFill/>
        </p:spPr>
        <p:txBody>
          <a:bodyPr wrap="none" lIns="67986" tIns="34289" rIns="67986" bIns="34289" rtlCol="0">
            <a:spAutoFit/>
          </a:bodyPr>
          <a:lstStyle/>
          <a:p>
            <a:pPr algn="ctr" defTabSz="679068"/>
            <a:r>
              <a:rPr lang="zh-TW" altLang="en-US" sz="4000" b="1" dirty="0" smtClean="0">
                <a:solidFill>
                  <a:srgbClr val="F2F2F2"/>
                </a:solidFill>
                <a:latin typeface="微軟正黑體" panose="020B0604030504040204" pitchFamily="34" charset="-120"/>
                <a:ea typeface="微軟正黑體" panose="020B0604030504040204" pitchFamily="34" charset="-120"/>
              </a:rPr>
              <a:t>這個訊息很簡單</a:t>
            </a:r>
            <a:r>
              <a:rPr lang="en-US" sz="4000" b="1" dirty="0" smtClean="0">
                <a:solidFill>
                  <a:srgbClr val="F2F2F2"/>
                </a:solidFill>
                <a:latin typeface="微軟正黑體" panose="020B0604030504040204" pitchFamily="34" charset="-120"/>
                <a:ea typeface="微軟正黑體" panose="020B0604030504040204" pitchFamily="34" charset="-120"/>
              </a:rPr>
              <a:t>...</a:t>
            </a:r>
            <a:endParaRPr lang="en-US" sz="4000" b="1" dirty="0">
              <a:solidFill>
                <a:srgbClr val="F2F2F2"/>
              </a:solidFill>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3121" y="2794002"/>
            <a:ext cx="2267511" cy="2286000"/>
          </a:xfrm>
          <a:prstGeom prst="rect">
            <a:avLst/>
          </a:prstGeom>
          <a:effectLst/>
        </p:spPr>
      </p:pic>
      <p:sp>
        <p:nvSpPr>
          <p:cNvPr id="7" name="TextBox 6"/>
          <p:cNvSpPr txBox="1"/>
          <p:nvPr/>
        </p:nvSpPr>
        <p:spPr>
          <a:xfrm>
            <a:off x="2085176" y="1524000"/>
            <a:ext cx="5103403" cy="746356"/>
          </a:xfrm>
          <a:prstGeom prst="rect">
            <a:avLst/>
          </a:prstGeom>
          <a:noFill/>
        </p:spPr>
        <p:txBody>
          <a:bodyPr wrap="none" lIns="67986" tIns="34289" rIns="67986" bIns="34289" rtlCol="0">
            <a:spAutoFit/>
          </a:bodyPr>
          <a:lstStyle/>
          <a:p>
            <a:pPr algn="ctr" defTabSz="679068"/>
            <a:r>
              <a:rPr lang="zh-TW" altLang="en-US" sz="4000" b="1" dirty="0" smtClean="0">
                <a:solidFill>
                  <a:schemeClr val="accent2">
                    <a:lumMod val="60000"/>
                    <a:lumOff val="40000"/>
                  </a:schemeClr>
                </a:solidFill>
                <a:latin typeface="微軟正黑體" panose="020B0604030504040204" pitchFamily="34" charset="-120"/>
                <a:ea typeface="微軟正黑體" panose="020B0604030504040204" pitchFamily="34" charset="-120"/>
              </a:rPr>
              <a:t>將您的消費</a:t>
            </a:r>
            <a:r>
              <a:rPr lang="zh-TW" altLang="en-US" sz="4400" b="1" dirty="0">
                <a:solidFill>
                  <a:schemeClr val="accent2">
                    <a:lumMod val="60000"/>
                    <a:lumOff val="40000"/>
                  </a:schemeClr>
                </a:solidFill>
                <a:latin typeface="微軟正黑體" panose="020B0604030504040204" pitchFamily="34" charset="-120"/>
                <a:ea typeface="微軟正黑體" panose="020B0604030504040204" pitchFamily="34" charset="-120"/>
              </a:rPr>
              <a:t>轉為</a:t>
            </a:r>
            <a:r>
              <a:rPr lang="zh-TW" altLang="en-US" sz="4000" b="1" dirty="0" smtClean="0">
                <a:solidFill>
                  <a:schemeClr val="accent2">
                    <a:lumMod val="60000"/>
                    <a:lumOff val="40000"/>
                  </a:schemeClr>
                </a:solidFill>
                <a:latin typeface="微軟正黑體" panose="020B0604030504040204" pitchFamily="34" charset="-120"/>
                <a:ea typeface="微軟正黑體" panose="020B0604030504040204" pitchFamily="34" charset="-120"/>
              </a:rPr>
              <a:t>收入</a:t>
            </a:r>
            <a:r>
              <a:rPr lang="en-US" sz="4000" b="1" dirty="0" smtClean="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en-US" sz="40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040741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2439405" y="463542"/>
            <a:ext cx="70485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sp>
        <p:nvSpPr>
          <p:cNvPr id="2" name="Title 1"/>
          <p:cNvSpPr>
            <a:spLocks noGrp="1"/>
          </p:cNvSpPr>
          <p:nvPr>
            <p:ph type="title"/>
          </p:nvPr>
        </p:nvSpPr>
        <p:spPr>
          <a:xfrm>
            <a:off x="2657475" y="228600"/>
            <a:ext cx="5857876" cy="1325563"/>
          </a:xfrm>
        </p:spPr>
        <p:txBody>
          <a:bodyPr>
            <a:noAutofit/>
          </a:bodyPr>
          <a:lstStyle/>
          <a:p>
            <a:pPr>
              <a:lnSpc>
                <a:spcPct val="107000"/>
              </a:lnSpc>
              <a:spcBef>
                <a:spcPts val="0"/>
              </a:spcBef>
              <a:spcAft>
                <a:spcPts val="800"/>
              </a:spcAft>
            </a:pPr>
            <a:r>
              <a:rPr lang="zh-TW" altLang="en-US" sz="4000" b="1" dirty="0" smtClean="0">
                <a:latin typeface="微軟正黑體" panose="020B0604030504040204" pitchFamily="34" charset="-120"/>
                <a:ea typeface="微軟正黑體" panose="020B0604030504040204" pitchFamily="34" charset="-120"/>
                <a:cs typeface="Times New Roman" charset="0"/>
              </a:rPr>
              <a:t>系統架構的力量</a:t>
            </a:r>
            <a:endParaRPr lang="en-US" sz="4000" b="1" dirty="0">
              <a:latin typeface="微軟正黑體" panose="020B0604030504040204" pitchFamily="34" charset="-120"/>
              <a:ea typeface="微軟正黑體" panose="020B0604030504040204" pitchFamily="34" charset="-120"/>
              <a:cs typeface="Times New Roman" charset="0"/>
            </a:endParaRPr>
          </a:p>
        </p:txBody>
      </p:sp>
      <p:sp>
        <p:nvSpPr>
          <p:cNvPr id="3" name="Content Placeholder 2"/>
          <p:cNvSpPr>
            <a:spLocks noGrp="1"/>
          </p:cNvSpPr>
          <p:nvPr>
            <p:ph idx="1"/>
          </p:nvPr>
        </p:nvSpPr>
        <p:spPr>
          <a:xfrm>
            <a:off x="2590810" y="1295400"/>
            <a:ext cx="6358287" cy="4133266"/>
          </a:xfrm>
        </p:spPr>
        <p:txBody>
          <a:bodyPr>
            <a:noAutofit/>
          </a:bodyPr>
          <a:lstStyle/>
          <a:p>
            <a:pPr marL="342892" indent="-342892" algn="just">
              <a:lnSpc>
                <a:spcPct val="107000"/>
              </a:lnSpc>
              <a:spcBef>
                <a:spcPts val="0"/>
              </a:spcBef>
              <a:buFont typeface="Symbol" charset="2"/>
              <a:buChar char=""/>
            </a:pPr>
            <a:r>
              <a:rPr lang="zh-TW" altLang="en-US" sz="2600" b="1" dirty="0" smtClean="0">
                <a:latin typeface="微軟正黑體" panose="020B0604030504040204" pitchFamily="34" charset="-120"/>
                <a:ea typeface="微軟正黑體" panose="020B0604030504040204" pitchFamily="34" charset="-120"/>
                <a:cs typeface="Times New Roman" charset="0"/>
              </a:rPr>
              <a:t>管理</a:t>
            </a:r>
            <a:r>
              <a:rPr lang="zh-TW" altLang="en-US" sz="2600" b="1" dirty="0">
                <a:latin typeface="微軟正黑體" panose="020B0604030504040204" pitchFamily="34" charset="-120"/>
                <a:ea typeface="微軟正黑體" panose="020B0604030504040204" pitchFamily="34" charset="-120"/>
                <a:cs typeface="Times New Roman" charset="0"/>
              </a:rPr>
              <a:t>業績紅利計畫</a:t>
            </a:r>
            <a:r>
              <a:rPr lang="en-US" altLang="zh-TW" sz="2600" b="1" dirty="0">
                <a:latin typeface="微軟正黑體" panose="020B0604030504040204" pitchFamily="34" charset="-120"/>
                <a:ea typeface="微軟正黑體" panose="020B0604030504040204" pitchFamily="34" charset="-120"/>
                <a:cs typeface="Times New Roman" charset="0"/>
              </a:rPr>
              <a:t>(MPCP)</a:t>
            </a:r>
            <a:r>
              <a:rPr lang="zh-TW" altLang="en-US" sz="2600" b="1" dirty="0">
                <a:latin typeface="微軟正黑體" panose="020B0604030504040204" pitchFamily="34" charset="-120"/>
                <a:ea typeface="微軟正黑體" panose="020B0604030504040204" pitchFamily="34" charset="-120"/>
                <a:cs typeface="Times New Roman" charset="0"/>
              </a:rPr>
              <a:t> </a:t>
            </a:r>
            <a:r>
              <a:rPr lang="zh-TW" altLang="en-US" sz="2600" b="1" dirty="0" smtClean="0">
                <a:latin typeface="微軟正黑體" panose="020B0604030504040204" pitchFamily="34" charset="-120"/>
                <a:ea typeface="微軟正黑體" panose="020B0604030504040204" pitchFamily="34" charset="-120"/>
                <a:cs typeface="Times New Roman" charset="0"/>
              </a:rPr>
              <a:t>與必修</a:t>
            </a:r>
            <a:r>
              <a:rPr lang="zh-TW" altLang="en-US" sz="2600" b="1" dirty="0">
                <a:latin typeface="微軟正黑體" panose="020B0604030504040204" pitchFamily="34" charset="-120"/>
                <a:ea typeface="微軟正黑體" panose="020B0604030504040204" pitchFamily="34" charset="-120"/>
                <a:cs typeface="Times New Roman" charset="0"/>
              </a:rPr>
              <a:t>培訓</a:t>
            </a:r>
            <a:r>
              <a:rPr lang="zh-TW" altLang="en-US" sz="2600" b="1" dirty="0" smtClean="0">
                <a:latin typeface="微軟正黑體" panose="020B0604030504040204" pitchFamily="34" charset="-120"/>
                <a:ea typeface="微軟正黑體" panose="020B0604030504040204" pitchFamily="34" charset="-120"/>
                <a:cs typeface="Times New Roman" charset="0"/>
              </a:rPr>
              <a:t>課程緊密連結，以賺取佣金收入。</a:t>
            </a:r>
            <a:endParaRPr lang="en-US" altLang="zh-TW" sz="2600" b="1" dirty="0" smtClean="0">
              <a:latin typeface="微軟正黑體" panose="020B0604030504040204" pitchFamily="34" charset="-120"/>
              <a:ea typeface="微軟正黑體" panose="020B0604030504040204" pitchFamily="34" charset="-120"/>
              <a:cs typeface="Times New Roman" charset="0"/>
            </a:endParaRPr>
          </a:p>
          <a:p>
            <a:pPr marL="342892" indent="-342892" algn="just">
              <a:lnSpc>
                <a:spcPct val="107000"/>
              </a:lnSpc>
              <a:spcBef>
                <a:spcPts val="0"/>
              </a:spcBef>
              <a:buFont typeface="Symbol" charset="2"/>
              <a:buChar char=""/>
            </a:pPr>
            <a:r>
              <a:rPr lang="en-US" altLang="zh-TW" sz="2600" b="1" dirty="0" smtClean="0">
                <a:latin typeface="微軟正黑體" panose="020B0604030504040204" pitchFamily="34" charset="-120"/>
                <a:ea typeface="微軟正黑體" panose="020B0604030504040204" pitchFamily="34" charset="-120"/>
                <a:cs typeface="Times New Roman" charset="0"/>
              </a:rPr>
              <a:t>MPCP</a:t>
            </a:r>
            <a:r>
              <a:rPr lang="zh-TW" altLang="en-US" sz="2600" b="1" dirty="0" smtClean="0">
                <a:latin typeface="微軟正黑體" panose="020B0604030504040204" pitchFamily="34" charset="-120"/>
                <a:ea typeface="微軟正黑體" panose="020B0604030504040204" pitchFamily="34" charset="-120"/>
                <a:cs typeface="Times New Roman" charset="0"/>
              </a:rPr>
              <a:t>確保</a:t>
            </a:r>
            <a:r>
              <a:rPr lang="zh-TW" altLang="en-US" sz="2600" b="1" dirty="0">
                <a:latin typeface="微軟正黑體" panose="020B0604030504040204" pitchFamily="34" charset="-120"/>
                <a:ea typeface="微軟正黑體" panose="020B0604030504040204" pitchFamily="34" charset="-120"/>
                <a:cs typeface="Times New Roman" charset="0"/>
              </a:rPr>
              <a:t>業績</a:t>
            </a:r>
            <a:r>
              <a:rPr lang="zh-TW" altLang="en-US" sz="2600" b="1" dirty="0" smtClean="0">
                <a:latin typeface="微軟正黑體" panose="020B0604030504040204" pitchFamily="34" charset="-120"/>
                <a:ea typeface="微軟正黑體" panose="020B0604030504040204" pitchFamily="34" charset="-120"/>
                <a:cs typeface="Times New Roman" charset="0"/>
              </a:rPr>
              <a:t>獎金來自於零售，並且與一連串可以互相對照檢核的法律文件緊密連結（</a:t>
            </a:r>
            <a:r>
              <a:rPr lang="zh-TW" altLang="en-US" sz="2600" b="1" dirty="0">
                <a:latin typeface="微軟正黑體" panose="020B0604030504040204" pitchFamily="34" charset="-120"/>
                <a:ea typeface="微軟正黑體" panose="020B0604030504040204" pitchFamily="34" charset="-120"/>
                <a:cs typeface="Times New Roman" charset="0"/>
              </a:rPr>
              <a:t>表格</a:t>
            </a:r>
            <a:r>
              <a:rPr lang="en-US" altLang="zh-TW" sz="2600" b="1" dirty="0" smtClean="0">
                <a:latin typeface="微軟正黑體" panose="020B0604030504040204" pitchFamily="34" charset="-120"/>
                <a:ea typeface="微軟正黑體" panose="020B0604030504040204" pitchFamily="34" charset="-120"/>
                <a:cs typeface="Times New Roman" charset="0"/>
              </a:rPr>
              <a:t>925</a:t>
            </a:r>
            <a:r>
              <a:rPr lang="zh-TW" altLang="en-US" sz="2600" b="1" dirty="0" smtClean="0">
                <a:latin typeface="微軟正黑體" panose="020B0604030504040204" pitchFamily="34" charset="-120"/>
                <a:ea typeface="微軟正黑體" panose="020B0604030504040204" pitchFamily="34" charset="-120"/>
                <a:cs typeface="Times New Roman" charset="0"/>
              </a:rPr>
              <a:t>、</a:t>
            </a:r>
            <a:r>
              <a:rPr lang="en-US" altLang="zh-TW" sz="2600" b="1" dirty="0">
                <a:latin typeface="微軟正黑體" panose="020B0604030504040204" pitchFamily="34" charset="-120"/>
                <a:ea typeface="微軟正黑體" panose="020B0604030504040204" pitchFamily="34" charset="-120"/>
                <a:cs typeface="Times New Roman" charset="0"/>
              </a:rPr>
              <a:t>1001</a:t>
            </a:r>
            <a:r>
              <a:rPr lang="zh-TW" altLang="en-US" sz="2600" b="1" dirty="0">
                <a:latin typeface="微軟正黑體" panose="020B0604030504040204" pitchFamily="34" charset="-120"/>
                <a:ea typeface="微軟正黑體" panose="020B0604030504040204" pitchFamily="34" charset="-120"/>
                <a:cs typeface="Times New Roman" charset="0"/>
              </a:rPr>
              <a:t>、</a:t>
            </a:r>
            <a:r>
              <a:rPr lang="en-US" altLang="zh-TW" sz="2600" b="1" dirty="0">
                <a:latin typeface="微軟正黑體" panose="020B0604030504040204" pitchFamily="34" charset="-120"/>
                <a:ea typeface="微軟正黑體" panose="020B0604030504040204" pitchFamily="34" charset="-120"/>
                <a:cs typeface="Times New Roman" charset="0"/>
              </a:rPr>
              <a:t>1000</a:t>
            </a:r>
            <a:r>
              <a:rPr lang="zh-TW" altLang="en-US" sz="2600" b="1" dirty="0" smtClean="0">
                <a:latin typeface="微軟正黑體" panose="020B0604030504040204" pitchFamily="34" charset="-120"/>
                <a:ea typeface="微軟正黑體" panose="020B0604030504040204" pitchFamily="34" charset="-120"/>
                <a:cs typeface="Times New Roman" charset="0"/>
              </a:rPr>
              <a:t>）</a:t>
            </a:r>
            <a:endParaRPr lang="en-US" altLang="zh-TW" sz="2600" b="1" dirty="0" smtClean="0">
              <a:latin typeface="微軟正黑體" panose="020B0604030504040204" pitchFamily="34" charset="-120"/>
              <a:ea typeface="微軟正黑體" panose="020B0604030504040204" pitchFamily="34" charset="-120"/>
              <a:cs typeface="Times New Roman" charset="0"/>
            </a:endParaRPr>
          </a:p>
          <a:p>
            <a:pPr marL="342892" indent="-342892" algn="just">
              <a:lnSpc>
                <a:spcPct val="107000"/>
              </a:lnSpc>
              <a:spcBef>
                <a:spcPts val="0"/>
              </a:spcBef>
              <a:buFont typeface="Symbol" charset="2"/>
              <a:buChar char=""/>
            </a:pPr>
            <a:r>
              <a:rPr lang="zh-TW" altLang="en-US" sz="2600" b="1" dirty="0" smtClean="0">
                <a:latin typeface="微軟正黑體" panose="020B0604030504040204" pitchFamily="34" charset="-120"/>
                <a:ea typeface="微軟正黑體" panose="020B0604030504040204" pitchFamily="34" charset="-120"/>
                <a:cs typeface="Times New Roman" charset="0"/>
              </a:rPr>
              <a:t>透過產品銷售</a:t>
            </a:r>
            <a:r>
              <a:rPr lang="en-US" altLang="zh-TW" sz="2600" b="1" dirty="0" smtClean="0">
                <a:latin typeface="微軟正黑體" panose="020B0604030504040204" pitchFamily="34" charset="-120"/>
                <a:ea typeface="微軟正黑體" panose="020B0604030504040204" pitchFamily="34" charset="-120"/>
                <a:cs typeface="Times New Roman" charset="0"/>
              </a:rPr>
              <a:t> </a:t>
            </a:r>
            <a:r>
              <a:rPr lang="en-US" altLang="zh-TW" sz="2600" b="1" dirty="0">
                <a:latin typeface="微軟正黑體" panose="020B0604030504040204" pitchFamily="34" charset="-120"/>
                <a:ea typeface="微軟正黑體" panose="020B0604030504040204" pitchFamily="34" charset="-120"/>
                <a:cs typeface="Times New Roman" charset="0"/>
              </a:rPr>
              <a:t>(70-30 </a:t>
            </a:r>
            <a:r>
              <a:rPr lang="zh-TW" altLang="en-US" sz="2600" b="1" dirty="0" smtClean="0">
                <a:latin typeface="微軟正黑體" panose="020B0604030504040204" pitchFamily="34" charset="-120"/>
                <a:ea typeface="微軟正黑體" panose="020B0604030504040204" pitchFamily="34" charset="-120"/>
                <a:cs typeface="Times New Roman" charset="0"/>
              </a:rPr>
              <a:t>規定</a:t>
            </a:r>
            <a:r>
              <a:rPr lang="en-US" altLang="zh-TW" sz="2600" b="1" dirty="0" smtClean="0">
                <a:latin typeface="微軟正黑體" panose="020B0604030504040204" pitchFamily="34" charset="-120"/>
                <a:ea typeface="微軟正黑體" panose="020B0604030504040204" pitchFamily="34" charset="-120"/>
                <a:cs typeface="Times New Roman" charset="0"/>
              </a:rPr>
              <a:t>)</a:t>
            </a:r>
            <a:endParaRPr lang="en-US" altLang="zh-TW" sz="2600" b="1" dirty="0">
              <a:latin typeface="微軟正黑體" panose="020B0604030504040204" pitchFamily="34" charset="-120"/>
              <a:ea typeface="微軟正黑體" panose="020B0604030504040204" pitchFamily="34" charset="-120"/>
              <a:cs typeface="Times New Roman" charset="0"/>
            </a:endParaRPr>
          </a:p>
          <a:p>
            <a:pPr marL="342892" indent="-342892" algn="just">
              <a:lnSpc>
                <a:spcPct val="107000"/>
              </a:lnSpc>
              <a:spcBef>
                <a:spcPts val="0"/>
              </a:spcBef>
              <a:buFont typeface="Symbol" charset="2"/>
              <a:buChar char=""/>
            </a:pPr>
            <a:r>
              <a:rPr lang="zh-TW" altLang="en-US" sz="2600" b="1" dirty="0">
                <a:latin typeface="微軟正黑體" panose="020B0604030504040204" pitchFamily="34" charset="-120"/>
                <a:ea typeface="微軟正黑體" panose="020B0604030504040204" pitchFamily="34" charset="-120"/>
                <a:cs typeface="Times New Roman" charset="0"/>
              </a:rPr>
              <a:t>同意參加</a:t>
            </a:r>
            <a:r>
              <a:rPr lang="zh-TW" altLang="en-US" sz="2600" b="1" dirty="0">
                <a:latin typeface="微軟正黑體" panose="020B0604030504040204" pitchFamily="34" charset="-120"/>
                <a:ea typeface="微軟正黑體" panose="020B0604030504040204" pitchFamily="34" charset="-120"/>
              </a:rPr>
              <a:t>授證經理級訓練</a:t>
            </a:r>
            <a:r>
              <a:rPr lang="zh-TW" altLang="en-US" sz="2600" b="1" dirty="0">
                <a:latin typeface="微軟正黑體" panose="020B0604030504040204" pitchFamily="34" charset="-120"/>
                <a:ea typeface="微軟正黑體" panose="020B0604030504040204" pitchFamily="34" charset="-120"/>
                <a:cs typeface="Times New Roman" charset="0"/>
              </a:rPr>
              <a:t>。</a:t>
            </a:r>
            <a:endParaRPr lang="en-US" altLang="zh-TW" sz="2600" b="1" dirty="0">
              <a:latin typeface="微軟正黑體" panose="020B0604030504040204" pitchFamily="34" charset="-120"/>
              <a:ea typeface="微軟正黑體" panose="020B0604030504040204" pitchFamily="34" charset="-120"/>
            </a:endParaRPr>
          </a:p>
          <a:p>
            <a:pPr marL="342892" indent="-342892" algn="just">
              <a:lnSpc>
                <a:spcPct val="107000"/>
              </a:lnSpc>
              <a:spcBef>
                <a:spcPts val="0"/>
              </a:spcBef>
              <a:buFont typeface="Symbol" charset="2"/>
              <a:buChar char=""/>
            </a:pPr>
            <a:r>
              <a:rPr lang="zh-TW" altLang="en-US" sz="2600" b="1" dirty="0">
                <a:latin typeface="微軟正黑體" panose="020B0604030504040204" pitchFamily="34" charset="-120"/>
                <a:ea typeface="微軟正黑體" panose="020B0604030504040204" pitchFamily="34" charset="-120"/>
                <a:cs typeface="Times New Roman" charset="0"/>
              </a:rPr>
              <a:t>每季度繳交銷售報告，</a:t>
            </a:r>
            <a:r>
              <a:rPr lang="zh-TW" altLang="en-US" sz="2600" b="1" dirty="0" smtClean="0">
                <a:latin typeface="微軟正黑體" panose="020B0604030504040204" pitchFamily="34" charset="-120"/>
                <a:ea typeface="微軟正黑體" panose="020B0604030504040204" pitchFamily="34" charset="-120"/>
                <a:cs typeface="Times New Roman" charset="0"/>
              </a:rPr>
              <a:t>確認至少銷售</a:t>
            </a:r>
            <a:r>
              <a:rPr lang="en-US" altLang="zh-TW" sz="2600" b="1" dirty="0" smtClean="0">
                <a:latin typeface="微軟正黑體" panose="020B0604030504040204" pitchFamily="34" charset="-120"/>
                <a:ea typeface="微軟正黑體" panose="020B0604030504040204" pitchFamily="34" charset="-120"/>
                <a:cs typeface="Times New Roman" charset="0"/>
              </a:rPr>
              <a:t>NTD$6,360</a:t>
            </a:r>
            <a:r>
              <a:rPr lang="zh-TW" altLang="en-US" sz="2600" b="1" dirty="0" smtClean="0">
                <a:latin typeface="微軟正黑體" panose="020B0604030504040204" pitchFamily="34" charset="-120"/>
                <a:ea typeface="微軟正黑體" panose="020B0604030504040204" pitchFamily="34" charset="-120"/>
                <a:cs typeface="Times New Roman" charset="0"/>
              </a:rPr>
              <a:t>給至少</a:t>
            </a:r>
            <a:r>
              <a:rPr lang="zh-TW" altLang="en-US" sz="2600" b="1" dirty="0">
                <a:latin typeface="微軟正黑體" panose="020B0604030504040204" pitchFamily="34" charset="-120"/>
                <a:ea typeface="微軟正黑體" panose="020B0604030504040204" pitchFamily="34" charset="-120"/>
                <a:cs typeface="Times New Roman" charset="0"/>
              </a:rPr>
              <a:t>兩</a:t>
            </a:r>
            <a:r>
              <a:rPr lang="zh-TW" altLang="en-US" sz="2600" b="1" dirty="0" smtClean="0">
                <a:latin typeface="微軟正黑體" panose="020B0604030504040204" pitchFamily="34" charset="-120"/>
                <a:ea typeface="微軟正黑體" panose="020B0604030504040204" pitchFamily="34" charset="-120"/>
                <a:cs typeface="Times New Roman" charset="0"/>
              </a:rPr>
              <a:t>名獎勵計畫</a:t>
            </a:r>
            <a:r>
              <a:rPr lang="zh-TW" altLang="en-US" sz="2600" b="1" dirty="0">
                <a:latin typeface="微軟正黑體" panose="020B0604030504040204" pitchFamily="34" charset="-120"/>
                <a:ea typeface="微軟正黑體" panose="020B0604030504040204" pitchFamily="34" charset="-120"/>
                <a:cs typeface="Times New Roman" charset="0"/>
              </a:rPr>
              <a:t>以外的顧客。</a:t>
            </a:r>
            <a:endParaRPr lang="en-US" altLang="zh-TW" sz="2600" b="1" dirty="0">
              <a:latin typeface="微軟正黑體" panose="020B0604030504040204" pitchFamily="34" charset="-120"/>
              <a:ea typeface="微軟正黑體" panose="020B0604030504040204" pitchFamily="34" charset="-120"/>
              <a:cs typeface="Times New Roman" charset="0"/>
            </a:endParaRPr>
          </a:p>
          <a:p>
            <a:pPr marL="342892" indent="-342892" algn="just">
              <a:lnSpc>
                <a:spcPct val="107000"/>
              </a:lnSpc>
              <a:spcBef>
                <a:spcPts val="0"/>
              </a:spcBef>
              <a:spcAft>
                <a:spcPts val="800"/>
              </a:spcAft>
              <a:buFont typeface="Symbol" charset="2"/>
              <a:buChar char=""/>
            </a:pPr>
            <a:endParaRPr lang="en-US" sz="2000" dirty="0">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3497739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2439405" y="463542"/>
            <a:ext cx="70485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sp>
        <p:nvSpPr>
          <p:cNvPr id="3" name="Content Placeholder 2"/>
          <p:cNvSpPr>
            <a:spLocks noGrp="1"/>
          </p:cNvSpPr>
          <p:nvPr>
            <p:ph idx="1"/>
          </p:nvPr>
        </p:nvSpPr>
        <p:spPr>
          <a:xfrm>
            <a:off x="2590810" y="1681692"/>
            <a:ext cx="6358287" cy="2356909"/>
          </a:xfrm>
        </p:spPr>
        <p:txBody>
          <a:bodyPr>
            <a:noAutofit/>
          </a:bodyPr>
          <a:lstStyle/>
          <a:p>
            <a:pPr marL="342892" indent="-342892" algn="just">
              <a:lnSpc>
                <a:spcPct val="107000"/>
              </a:lnSpc>
              <a:spcBef>
                <a:spcPts val="0"/>
              </a:spcBef>
              <a:spcAft>
                <a:spcPts val="800"/>
              </a:spcAft>
              <a:buFont typeface="Symbol" charset="2"/>
              <a:buChar char=""/>
            </a:pPr>
            <a:r>
              <a:rPr lang="zh-TW" altLang="en-US" sz="2800" b="1" dirty="0" smtClean="0">
                <a:latin typeface="微軟正黑體" panose="020B0604030504040204" pitchFamily="34" charset="-120"/>
                <a:ea typeface="微軟正黑體" panose="020B0604030504040204" pitchFamily="34" charset="-120"/>
                <a:cs typeface="Times New Roman" charset="0"/>
              </a:rPr>
              <a:t>獲利</a:t>
            </a:r>
            <a:r>
              <a:rPr lang="zh-TW" altLang="en-US" sz="2800" b="1" dirty="0">
                <a:latin typeface="微軟正黑體" panose="020B0604030504040204" pitchFamily="34" charset="-120"/>
                <a:ea typeface="微軟正黑體" panose="020B0604030504040204" pitchFamily="34" charset="-120"/>
                <a:cs typeface="Times New Roman" charset="0"/>
              </a:rPr>
              <a:t>能力和</a:t>
            </a:r>
            <a:r>
              <a:rPr lang="zh-TW" altLang="en-US" sz="2800" b="1" dirty="0" smtClean="0">
                <a:latin typeface="微軟正黑體" panose="020B0604030504040204" pitchFamily="34" charset="-120"/>
                <a:ea typeface="微軟正黑體" panose="020B0604030504040204" pitchFamily="34" charset="-120"/>
                <a:cs typeface="Times New Roman" charset="0"/>
              </a:rPr>
              <a:t>穩定性奠基於</a:t>
            </a:r>
            <a:r>
              <a:rPr lang="zh-TW" altLang="en-US" sz="2800" b="1" dirty="0">
                <a:latin typeface="微軟正黑體" panose="020B0604030504040204" pitchFamily="34" charset="-120"/>
                <a:ea typeface="微軟正黑體" panose="020B0604030504040204" pitchFamily="34" charset="-120"/>
                <a:cs typeface="Times New Roman" charset="0"/>
              </a:rPr>
              <a:t>每周持續</a:t>
            </a:r>
            <a:r>
              <a:rPr lang="zh-TW" altLang="en-US" sz="2800" b="1" dirty="0" smtClean="0">
                <a:latin typeface="微軟正黑體" panose="020B0604030504040204" pitchFamily="34" charset="-120"/>
                <a:ea typeface="微軟正黑體" panose="020B0604030504040204" pitchFamily="34" charset="-120"/>
                <a:cs typeface="Times New Roman" charset="0"/>
              </a:rPr>
              <a:t>累積</a:t>
            </a:r>
            <a:r>
              <a:rPr lang="zh-TW" altLang="en-US" sz="2800" b="1" dirty="0">
                <a:latin typeface="微軟正黑體" panose="020B0604030504040204" pitchFamily="34" charset="-120"/>
                <a:ea typeface="微軟正黑體" panose="020B0604030504040204" pitchFamily="34" charset="-120"/>
                <a:cs typeface="Times New Roman" charset="0"/>
              </a:rPr>
              <a:t>新的</a:t>
            </a:r>
            <a:r>
              <a:rPr lang="zh-TW" altLang="en-US" sz="2800" b="1" dirty="0" smtClean="0">
                <a:latin typeface="微軟正黑體" panose="020B0604030504040204" pitchFamily="34" charset="-120"/>
                <a:ea typeface="微軟正黑體" panose="020B0604030504040204" pitchFamily="34" charset="-120"/>
                <a:cs typeface="Times New Roman" charset="0"/>
              </a:rPr>
              <a:t>、或重複產生、</a:t>
            </a:r>
            <a:r>
              <a:rPr lang="zh-TW" altLang="en-US" sz="2800" b="1" dirty="0">
                <a:latin typeface="微軟正黑體" panose="020B0604030504040204" pitchFamily="34" charset="-120"/>
                <a:ea typeface="微軟正黑體" panose="020B0604030504040204" pitchFamily="34" charset="-120"/>
                <a:cs typeface="Times New Roman" charset="0"/>
              </a:rPr>
              <a:t>不會每月歸</a:t>
            </a:r>
            <a:r>
              <a:rPr lang="zh-TW" altLang="en-US" sz="2800" b="1" dirty="0" smtClean="0">
                <a:latin typeface="微軟正黑體" panose="020B0604030504040204" pitchFamily="34" charset="-120"/>
                <a:ea typeface="微軟正黑體" panose="020B0604030504040204" pitchFamily="34" charset="-120"/>
                <a:cs typeface="Times New Roman" charset="0"/>
              </a:rPr>
              <a:t>零的</a:t>
            </a:r>
            <a:r>
              <a:rPr lang="en-US" altLang="zh-TW" sz="2800" b="1" dirty="0" smtClean="0">
                <a:latin typeface="微軟正黑體" panose="020B0604030504040204" pitchFamily="34" charset="-120"/>
                <a:ea typeface="微軟正黑體" panose="020B0604030504040204" pitchFamily="34" charset="-120"/>
                <a:cs typeface="Times New Roman" charset="0"/>
              </a:rPr>
              <a:t>BV</a:t>
            </a:r>
            <a:r>
              <a:rPr lang="zh-TW" altLang="en-US" sz="2800" b="1" dirty="0" smtClean="0">
                <a:latin typeface="微軟正黑體" panose="020B0604030504040204" pitchFamily="34" charset="-120"/>
                <a:ea typeface="微軟正黑體" panose="020B0604030504040204" pitchFamily="34" charset="-120"/>
                <a:cs typeface="Times New Roman" charset="0"/>
              </a:rPr>
              <a:t>和</a:t>
            </a:r>
            <a:r>
              <a:rPr lang="en-US" altLang="zh-TW" sz="2800" b="1" dirty="0" smtClean="0">
                <a:latin typeface="微軟正黑體" panose="020B0604030504040204" pitchFamily="34" charset="-120"/>
                <a:ea typeface="微軟正黑體" panose="020B0604030504040204" pitchFamily="34" charset="-120"/>
                <a:cs typeface="Times New Roman" charset="0"/>
              </a:rPr>
              <a:t>IBV</a:t>
            </a:r>
            <a:r>
              <a:rPr lang="zh-TW" altLang="en-US" sz="2800" b="1" dirty="0" smtClean="0">
                <a:latin typeface="微軟正黑體" panose="020B0604030504040204" pitchFamily="34" charset="-120"/>
                <a:ea typeface="微軟正黑體" panose="020B0604030504040204" pitchFamily="34" charset="-120"/>
                <a:cs typeface="Times New Roman" charset="0"/>
              </a:rPr>
              <a:t>。（增加</a:t>
            </a:r>
            <a:r>
              <a:rPr lang="zh-TW" altLang="en-US" sz="2800" b="1" dirty="0">
                <a:latin typeface="微軟正黑體" panose="020B0604030504040204" pitchFamily="34" charset="-120"/>
                <a:ea typeface="微軟正黑體" panose="020B0604030504040204" pitchFamily="34" charset="-120"/>
                <a:cs typeface="Times New Roman" charset="0"/>
              </a:rPr>
              <a:t>了持續的零售利潤之外，賺取永續收入的機會）。</a:t>
            </a:r>
            <a:endParaRPr lang="en-US" altLang="zh-TW" sz="2800" b="1" dirty="0">
              <a:latin typeface="微軟正黑體" panose="020B0604030504040204" pitchFamily="34" charset="-120"/>
              <a:ea typeface="微軟正黑體" panose="020B0604030504040204" pitchFamily="34" charset="-120"/>
              <a:cs typeface="Times New Roman" charset="0"/>
            </a:endParaRPr>
          </a:p>
          <a:p>
            <a:pPr marL="342892" indent="-342892" algn="just">
              <a:lnSpc>
                <a:spcPct val="107000"/>
              </a:lnSpc>
              <a:spcBef>
                <a:spcPts val="0"/>
              </a:spcBef>
              <a:spcAft>
                <a:spcPts val="800"/>
              </a:spcAft>
              <a:buFont typeface="Symbol" charset="2"/>
              <a:buChar char=""/>
            </a:pPr>
            <a:endParaRPr lang="en-US" sz="2800" dirty="0">
              <a:effectLst/>
              <a:latin typeface="Calibri" charset="0"/>
              <a:ea typeface="Calibri" charset="0"/>
              <a:cs typeface="Times New Roman" charset="0"/>
            </a:endParaRPr>
          </a:p>
        </p:txBody>
      </p:sp>
      <p:sp>
        <p:nvSpPr>
          <p:cNvPr id="11" name="Title 1"/>
          <p:cNvSpPr>
            <a:spLocks noGrp="1"/>
          </p:cNvSpPr>
          <p:nvPr>
            <p:ph type="title"/>
          </p:nvPr>
        </p:nvSpPr>
        <p:spPr>
          <a:xfrm>
            <a:off x="2657475" y="365129"/>
            <a:ext cx="5857876" cy="1325563"/>
          </a:xfrm>
        </p:spPr>
        <p:txBody>
          <a:bodyPr>
            <a:noAutofit/>
          </a:bodyPr>
          <a:lstStyle/>
          <a:p>
            <a:pPr>
              <a:lnSpc>
                <a:spcPct val="107000"/>
              </a:lnSpc>
              <a:spcBef>
                <a:spcPts val="0"/>
              </a:spcBef>
              <a:spcAft>
                <a:spcPts val="800"/>
              </a:spcAft>
            </a:pPr>
            <a:r>
              <a:rPr lang="zh-TW" altLang="en-US" sz="4000" b="1" dirty="0" smtClean="0">
                <a:latin typeface="微軟正黑體" panose="020B0604030504040204" pitchFamily="34" charset="-120"/>
                <a:ea typeface="微軟正黑體" panose="020B0604030504040204" pitchFamily="34" charset="-120"/>
                <a:cs typeface="Times New Roman" charset="0"/>
              </a:rPr>
              <a:t>系統架構的力量</a:t>
            </a:r>
            <a:endParaRPr lang="en-US" sz="4000" b="1" dirty="0">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3447693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2439405" y="463542"/>
            <a:ext cx="70485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sp>
        <p:nvSpPr>
          <p:cNvPr id="3" name="Content Placeholder 2"/>
          <p:cNvSpPr>
            <a:spLocks noGrp="1"/>
          </p:cNvSpPr>
          <p:nvPr>
            <p:ph idx="1"/>
          </p:nvPr>
        </p:nvSpPr>
        <p:spPr>
          <a:xfrm>
            <a:off x="2590810" y="1825696"/>
            <a:ext cx="6358287" cy="2356909"/>
          </a:xfrm>
        </p:spPr>
        <p:txBody>
          <a:bodyPr>
            <a:noAutofit/>
          </a:bodyPr>
          <a:lstStyle/>
          <a:p>
            <a:pPr marL="342892" indent="-342892" algn="just">
              <a:lnSpc>
                <a:spcPct val="107000"/>
              </a:lnSpc>
              <a:spcBef>
                <a:spcPts val="0"/>
              </a:spcBef>
              <a:spcAft>
                <a:spcPts val="800"/>
              </a:spcAft>
              <a:buFont typeface="Symbol" charset="2"/>
              <a:buChar char=""/>
            </a:pPr>
            <a:r>
              <a:rPr lang="zh-TW" altLang="en-US" sz="3200" b="1" dirty="0" smtClean="0">
                <a:latin typeface="微軟正黑體" panose="020B0604030504040204" pitchFamily="34" charset="-120"/>
                <a:ea typeface="微軟正黑體" panose="020B0604030504040204" pitchFamily="34" charset="-120"/>
                <a:cs typeface="Times New Roman" charset="0"/>
              </a:rPr>
              <a:t>每天除了提供</a:t>
            </a:r>
            <a:r>
              <a:rPr lang="zh-TW" altLang="en-US" sz="3200" b="1" dirty="0">
                <a:latin typeface="微軟正黑體" panose="020B0604030504040204" pitchFamily="34" charset="-120"/>
                <a:ea typeface="微軟正黑體" panose="020B0604030504040204" pitchFamily="34" charset="-120"/>
                <a:cs typeface="Times New Roman" charset="0"/>
              </a:rPr>
              <a:t>上百種產品</a:t>
            </a:r>
            <a:r>
              <a:rPr lang="zh-TW" altLang="en-US" sz="3200" b="1" dirty="0" smtClean="0">
                <a:latin typeface="微軟正黑體" panose="020B0604030504040204" pitchFamily="34" charset="-120"/>
                <a:ea typeface="微軟正黑體" panose="020B0604030504040204" pitchFamily="34" charset="-120"/>
                <a:cs typeface="Times New Roman" charset="0"/>
              </a:rPr>
              <a:t>優惠之外，系統可</a:t>
            </a:r>
            <a:r>
              <a:rPr lang="zh-TW" altLang="en-US" sz="3200" b="1" dirty="0">
                <a:latin typeface="微軟正黑體" panose="020B0604030504040204" pitchFamily="34" charset="-120"/>
                <a:ea typeface="微軟正黑體" panose="020B0604030504040204" pitchFamily="34" charset="-120"/>
                <a:cs typeface="Times New Roman" charset="0"/>
              </a:rPr>
              <a:t>追蹤顧客訂單</a:t>
            </a:r>
            <a:r>
              <a:rPr lang="zh-TW" altLang="en-US" sz="3200" b="1" dirty="0" smtClean="0">
                <a:latin typeface="微軟正黑體" panose="020B0604030504040204" pitchFamily="34" charset="-120"/>
                <a:ea typeface="微軟正黑體" panose="020B0604030504040204" pitchFamily="34" charset="-120"/>
                <a:cs typeface="Times New Roman" charset="0"/>
              </a:rPr>
              <a:t>，給予</a:t>
            </a:r>
            <a:r>
              <a:rPr lang="zh-TW" altLang="en-US" sz="3200" b="1" dirty="0">
                <a:latin typeface="微軟正黑體" panose="020B0604030504040204" pitchFamily="34" charset="-120"/>
                <a:ea typeface="微軟正黑體" panose="020B0604030504040204" pitchFamily="34" charset="-120"/>
                <a:cs typeface="Times New Roman" charset="0"/>
              </a:rPr>
              <a:t>現金</a:t>
            </a:r>
            <a:r>
              <a:rPr lang="zh-TW" altLang="en-US" sz="3200" b="1" dirty="0" smtClean="0">
                <a:latin typeface="微軟正黑體" panose="020B0604030504040204" pitchFamily="34" charset="-120"/>
                <a:ea typeface="微軟正黑體" panose="020B0604030504040204" pitchFamily="34" charset="-120"/>
                <a:cs typeface="Times New Roman" charset="0"/>
              </a:rPr>
              <a:t>回饋、推薦獎金，並為顧客省下許多花費。</a:t>
            </a:r>
            <a:endParaRPr lang="en-US" altLang="zh-TW" sz="3200" b="1" dirty="0">
              <a:latin typeface="微軟正黑體" panose="020B0604030504040204" pitchFamily="34" charset="-120"/>
              <a:ea typeface="微軟正黑體" panose="020B0604030504040204" pitchFamily="34" charset="-120"/>
              <a:cs typeface="Times New Roman" charset="0"/>
            </a:endParaRPr>
          </a:p>
        </p:txBody>
      </p:sp>
      <p:sp>
        <p:nvSpPr>
          <p:cNvPr id="9" name="Title 1"/>
          <p:cNvSpPr>
            <a:spLocks noGrp="1"/>
          </p:cNvSpPr>
          <p:nvPr>
            <p:ph type="title"/>
          </p:nvPr>
        </p:nvSpPr>
        <p:spPr>
          <a:xfrm>
            <a:off x="2657475" y="365129"/>
            <a:ext cx="5857876" cy="1325563"/>
          </a:xfrm>
        </p:spPr>
        <p:txBody>
          <a:bodyPr>
            <a:noAutofit/>
          </a:bodyPr>
          <a:lstStyle/>
          <a:p>
            <a:pPr>
              <a:lnSpc>
                <a:spcPct val="107000"/>
              </a:lnSpc>
              <a:spcBef>
                <a:spcPts val="0"/>
              </a:spcBef>
              <a:spcAft>
                <a:spcPts val="800"/>
              </a:spcAft>
            </a:pPr>
            <a:r>
              <a:rPr lang="zh-TW" altLang="en-US" sz="4000" b="1" dirty="0" smtClean="0">
                <a:latin typeface="微軟正黑體" panose="020B0604030504040204" pitchFamily="34" charset="-120"/>
                <a:ea typeface="微軟正黑體" panose="020B0604030504040204" pitchFamily="34" charset="-120"/>
                <a:cs typeface="Times New Roman" charset="0"/>
              </a:rPr>
              <a:t>系統架構的力量</a:t>
            </a:r>
            <a:endParaRPr lang="en-US" sz="4000" b="1" dirty="0">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1226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2439405" y="463542"/>
            <a:ext cx="70485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sp>
        <p:nvSpPr>
          <p:cNvPr id="3" name="Content Placeholder 2"/>
          <p:cNvSpPr>
            <a:spLocks noGrp="1"/>
          </p:cNvSpPr>
          <p:nvPr>
            <p:ph idx="1"/>
          </p:nvPr>
        </p:nvSpPr>
        <p:spPr>
          <a:xfrm>
            <a:off x="2590810" y="1825696"/>
            <a:ext cx="6358287" cy="2356909"/>
          </a:xfrm>
        </p:spPr>
        <p:txBody>
          <a:bodyPr>
            <a:noAutofit/>
          </a:bodyPr>
          <a:lstStyle/>
          <a:p>
            <a:pPr algn="just">
              <a:lnSpc>
                <a:spcPct val="100000"/>
              </a:lnSpc>
              <a:spcBef>
                <a:spcPts val="1200"/>
              </a:spcBef>
            </a:pPr>
            <a:r>
              <a:rPr lang="zh-TW" altLang="en-US" sz="3200" b="1" dirty="0">
                <a:latin typeface="微軟正黑體" panose="020B0604030504040204" pitchFamily="34" charset="-120"/>
                <a:ea typeface="微軟正黑體" panose="020B0604030504040204" pitchFamily="34" charset="-120"/>
              </a:rPr>
              <a:t>不需誇大其辭 </a:t>
            </a:r>
            <a:r>
              <a:rPr lang="en-US" altLang="zh-TW" sz="3200" b="1" dirty="0">
                <a:latin typeface="微軟正黑體" panose="020B0604030504040204" pitchFamily="34" charset="-120"/>
                <a:ea typeface="微軟正黑體" panose="020B0604030504040204" pitchFamily="34" charset="-120"/>
              </a:rPr>
              <a:t>– </a:t>
            </a:r>
            <a:r>
              <a:rPr lang="zh-TW" altLang="en-US" sz="3200" b="1" dirty="0">
                <a:latin typeface="微軟正黑體" panose="020B0604030504040204" pitchFamily="34" charset="-120"/>
                <a:ea typeface="微軟正黑體" panose="020B0604030504040204" pitchFamily="34" charset="-120"/>
              </a:rPr>
              <a:t>我們能如實介紹</a:t>
            </a:r>
            <a:r>
              <a:rPr lang="zh-TW" altLang="en-US" sz="3200" b="1" dirty="0">
                <a:latin typeface="微軟正黑體" panose="020B0604030504040204" pitchFamily="34" charset="-120"/>
                <a:ea typeface="微軟正黑體" panose="020B0604030504040204" pitchFamily="34" charset="-120"/>
                <a:cs typeface="Times New Roman" charset="0"/>
              </a:rPr>
              <a:t>。</a:t>
            </a:r>
            <a:endParaRPr lang="en-US" altLang="zh-TW" sz="3200" b="1" dirty="0">
              <a:latin typeface="微軟正黑體" panose="020B0604030504040204" pitchFamily="34" charset="-120"/>
              <a:ea typeface="微軟正黑體" panose="020B0604030504040204" pitchFamily="34" charset="-120"/>
            </a:endParaRPr>
          </a:p>
          <a:p>
            <a:pPr algn="just">
              <a:lnSpc>
                <a:spcPct val="100000"/>
              </a:lnSpc>
              <a:spcBef>
                <a:spcPts val="1200"/>
              </a:spcBef>
            </a:pPr>
            <a:r>
              <a:rPr lang="zh-TW" altLang="en-US" sz="3200" b="1" dirty="0">
                <a:latin typeface="微軟正黑體" panose="020B0604030504040204" pitchFamily="34" charset="-120"/>
                <a:ea typeface="微軟正黑體" panose="020B0604030504040204" pitchFamily="34" charset="-120"/>
              </a:rPr>
              <a:t>每個人都有包袱，這些包袱阻礙了</a:t>
            </a:r>
            <a:r>
              <a:rPr lang="zh-TW" altLang="en-US" sz="3200" b="1" dirty="0" smtClean="0">
                <a:latin typeface="微軟正黑體" panose="020B0604030504040204" pitchFamily="34" charset="-120"/>
                <a:ea typeface="微軟正黑體" panose="020B0604030504040204" pitchFamily="34" charset="-120"/>
              </a:rPr>
              <a:t>他們賺取被動</a:t>
            </a:r>
            <a:r>
              <a:rPr lang="zh-TW" altLang="en-US" sz="3200" b="1" dirty="0">
                <a:latin typeface="微軟正黑體" panose="020B0604030504040204" pitchFamily="34" charset="-120"/>
                <a:ea typeface="微軟正黑體" panose="020B0604030504040204" pitchFamily="34" charset="-120"/>
              </a:rPr>
              <a:t>收入</a:t>
            </a:r>
            <a:r>
              <a:rPr lang="zh-TW" altLang="en-US" sz="3200" b="1" dirty="0">
                <a:latin typeface="微軟正黑體" panose="020B0604030504040204" pitchFamily="34" charset="-120"/>
                <a:ea typeface="微軟正黑體" panose="020B0604030504040204" pitchFamily="34" charset="-120"/>
                <a:cs typeface="Times New Roman" charset="0"/>
              </a:rPr>
              <a:t>。</a:t>
            </a:r>
            <a:endParaRPr lang="en-US" altLang="zh-TW" sz="3200" b="1" dirty="0">
              <a:latin typeface="微軟正黑體" panose="020B0604030504040204" pitchFamily="34" charset="-120"/>
              <a:ea typeface="微軟正黑體" panose="020B0604030504040204" pitchFamily="34" charset="-120"/>
            </a:endParaRPr>
          </a:p>
          <a:p>
            <a:pPr algn="just">
              <a:lnSpc>
                <a:spcPct val="100000"/>
              </a:lnSpc>
              <a:spcBef>
                <a:spcPts val="1200"/>
              </a:spcBef>
            </a:pPr>
            <a:r>
              <a:rPr lang="zh-TW" altLang="en-US" sz="3200" b="1" dirty="0">
                <a:latin typeface="微軟正黑體" panose="020B0604030504040204" pitchFamily="34" charset="-120"/>
                <a:ea typeface="微軟正黑體" panose="020B0604030504040204" pitchFamily="34" charset="-120"/>
              </a:rPr>
              <a:t>每位超連鎖</a:t>
            </a:r>
            <a:r>
              <a:rPr lang="en-US" altLang="zh-TW" sz="3200" b="1" baseline="30000"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店主都有管理責任</a:t>
            </a:r>
            <a:r>
              <a:rPr lang="zh-TW" altLang="en-US" sz="3200" b="1" dirty="0">
                <a:latin typeface="微軟正黑體" panose="020B0604030504040204" pitchFamily="34" charset="-120"/>
                <a:ea typeface="微軟正黑體" panose="020B0604030504040204" pitchFamily="34" charset="-120"/>
                <a:cs typeface="Times New Roman" charset="0"/>
              </a:rPr>
              <a:t>。</a:t>
            </a:r>
            <a:endParaRPr lang="en-US" altLang="zh-TW" sz="3200" b="1" dirty="0">
              <a:latin typeface="微軟正黑體" panose="020B0604030504040204" pitchFamily="34" charset="-120"/>
              <a:ea typeface="微軟正黑體" panose="020B0604030504040204" pitchFamily="34" charset="-120"/>
              <a:cs typeface="Times New Roman" charset="0"/>
            </a:endParaRPr>
          </a:p>
        </p:txBody>
      </p:sp>
      <p:sp>
        <p:nvSpPr>
          <p:cNvPr id="9" name="Title 1"/>
          <p:cNvSpPr>
            <a:spLocks noGrp="1"/>
          </p:cNvSpPr>
          <p:nvPr>
            <p:ph type="title"/>
          </p:nvPr>
        </p:nvSpPr>
        <p:spPr>
          <a:xfrm>
            <a:off x="2657475" y="365129"/>
            <a:ext cx="5857876" cy="1325563"/>
          </a:xfrm>
        </p:spPr>
        <p:txBody>
          <a:bodyPr>
            <a:noAutofit/>
          </a:bodyPr>
          <a:lstStyle/>
          <a:p>
            <a:pPr>
              <a:lnSpc>
                <a:spcPct val="107000"/>
              </a:lnSpc>
              <a:spcBef>
                <a:spcPts val="0"/>
              </a:spcBef>
              <a:spcAft>
                <a:spcPts val="800"/>
              </a:spcAft>
            </a:pPr>
            <a:r>
              <a:rPr lang="zh-TW" altLang="en-US" sz="4000" b="1" dirty="0">
                <a:latin typeface="微軟正黑體" panose="020B0604030504040204" pitchFamily="34" charset="-120"/>
                <a:ea typeface="微軟正黑體" panose="020B0604030504040204" pitchFamily="34" charset="-120"/>
                <a:cs typeface="Times New Roman" charset="0"/>
              </a:rPr>
              <a:t>力量來自於系統架構</a:t>
            </a:r>
            <a:endParaRPr lang="en-US" sz="4000" b="1" dirty="0">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247677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2439405" y="463542"/>
            <a:ext cx="70485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sp>
        <p:nvSpPr>
          <p:cNvPr id="3" name="Content Placeholder 2"/>
          <p:cNvSpPr>
            <a:spLocks noGrp="1"/>
          </p:cNvSpPr>
          <p:nvPr>
            <p:ph idx="1"/>
          </p:nvPr>
        </p:nvSpPr>
        <p:spPr>
          <a:xfrm>
            <a:off x="2590810" y="1869244"/>
            <a:ext cx="6358287" cy="2356909"/>
          </a:xfrm>
        </p:spPr>
        <p:txBody>
          <a:bodyPr>
            <a:noAutofit/>
          </a:bodyPr>
          <a:lstStyle/>
          <a:p>
            <a:pPr marL="342892" indent="-342892" algn="just">
              <a:lnSpc>
                <a:spcPct val="107000"/>
              </a:lnSpc>
              <a:spcBef>
                <a:spcPts val="0"/>
              </a:spcBef>
              <a:spcAft>
                <a:spcPts val="800"/>
              </a:spcAft>
              <a:buFont typeface="Symbol" charset="2"/>
              <a:buChar char=""/>
            </a:pPr>
            <a:r>
              <a:rPr lang="zh-TW" altLang="en-US" sz="3200" b="1" dirty="0" smtClean="0">
                <a:latin typeface="微軟正黑體" panose="020B0604030504040204" pitchFamily="34" charset="-120"/>
                <a:ea typeface="微軟正黑體" panose="020B0604030504040204" pitchFamily="34" charset="-120"/>
                <a:cs typeface="Times New Roman" charset="0"/>
              </a:rPr>
              <a:t>系統使得此一架構具備其當責性</a:t>
            </a:r>
            <a:r>
              <a:rPr lang="zh-TW" altLang="en-US" sz="3200" b="1" dirty="0" smtClean="0">
                <a:latin typeface="細明體"/>
                <a:ea typeface="細明體"/>
                <a:cs typeface="Times New Roman" charset="0"/>
              </a:rPr>
              <a:t>，</a:t>
            </a:r>
            <a:r>
              <a:rPr lang="zh-TW" altLang="en-US" sz="3200" b="1" dirty="0">
                <a:latin typeface="微軟正黑體" panose="020B0604030504040204" pitchFamily="34" charset="-120"/>
                <a:ea typeface="微軟正黑體" panose="020B0604030504040204" pitchFamily="34" charset="-120"/>
                <a:cs typeface="Times New Roman" charset="0"/>
              </a:rPr>
              <a:t>確保管理業績紅利計畫</a:t>
            </a:r>
            <a:r>
              <a:rPr lang="zh-TW" altLang="en-US" sz="3200" b="1" dirty="0" smtClean="0">
                <a:latin typeface="微軟正黑體" panose="020B0604030504040204" pitchFamily="34" charset="-120"/>
                <a:ea typeface="微軟正黑體" panose="020B0604030504040204" pitchFamily="34" charset="-120"/>
                <a:cs typeface="Times New Roman" charset="0"/>
              </a:rPr>
              <a:t>長期的正直發展，並符合</a:t>
            </a:r>
            <a:r>
              <a:rPr lang="zh-TW" altLang="en-US" sz="3200" b="1" dirty="0">
                <a:latin typeface="微軟正黑體" panose="020B0604030504040204" pitchFamily="34" charset="-120"/>
                <a:ea typeface="微軟正黑體" panose="020B0604030504040204" pitchFamily="34" charset="-120"/>
                <a:cs typeface="Times New Roman" charset="0"/>
              </a:rPr>
              <a:t>我們每個</a:t>
            </a:r>
            <a:r>
              <a:rPr lang="zh-TW" altLang="en-US" sz="3200" b="1" dirty="0" smtClean="0">
                <a:latin typeface="微軟正黑體" panose="020B0604030504040204" pitchFamily="34" charset="-120"/>
                <a:ea typeface="微軟正黑體" panose="020B0604030504040204" pitchFamily="34" charset="-120"/>
                <a:cs typeface="Times New Roman" charset="0"/>
              </a:rPr>
              <a:t>市場國家的相關監管</a:t>
            </a:r>
            <a:r>
              <a:rPr lang="zh-TW" altLang="en-US" sz="3200" b="1" dirty="0">
                <a:latin typeface="微軟正黑體" panose="020B0604030504040204" pitchFamily="34" charset="-120"/>
                <a:ea typeface="微軟正黑體" panose="020B0604030504040204" pitchFamily="34" charset="-120"/>
                <a:cs typeface="Times New Roman" charset="0"/>
              </a:rPr>
              <a:t>法規制度。</a:t>
            </a:r>
            <a:endParaRPr lang="en-US" altLang="zh-TW" sz="3200" b="1" dirty="0">
              <a:latin typeface="微軟正黑體" panose="020B0604030504040204" pitchFamily="34" charset="-120"/>
              <a:ea typeface="微軟正黑體" panose="020B0604030504040204" pitchFamily="34" charset="-120"/>
              <a:cs typeface="Times New Roman" charset="0"/>
            </a:endParaRPr>
          </a:p>
          <a:p>
            <a:pPr marL="342892" indent="-342892" algn="just">
              <a:lnSpc>
                <a:spcPct val="107000"/>
              </a:lnSpc>
              <a:spcBef>
                <a:spcPts val="0"/>
              </a:spcBef>
              <a:spcAft>
                <a:spcPts val="800"/>
              </a:spcAft>
              <a:buFont typeface="Symbol" charset="2"/>
              <a:buChar char=""/>
            </a:pPr>
            <a:endParaRPr lang="en-US" sz="3200" dirty="0">
              <a:effectLst/>
              <a:latin typeface="Calibri" charset="0"/>
              <a:ea typeface="Calibri" charset="0"/>
              <a:cs typeface="Times New Roman" charset="0"/>
            </a:endParaRPr>
          </a:p>
        </p:txBody>
      </p:sp>
      <p:sp>
        <p:nvSpPr>
          <p:cNvPr id="9" name="Title 1"/>
          <p:cNvSpPr>
            <a:spLocks noGrp="1"/>
          </p:cNvSpPr>
          <p:nvPr>
            <p:ph type="title"/>
          </p:nvPr>
        </p:nvSpPr>
        <p:spPr>
          <a:xfrm>
            <a:off x="2657475" y="365129"/>
            <a:ext cx="5857876" cy="1325563"/>
          </a:xfrm>
        </p:spPr>
        <p:txBody>
          <a:bodyPr>
            <a:noAutofit/>
          </a:bodyPr>
          <a:lstStyle/>
          <a:p>
            <a:pPr>
              <a:lnSpc>
                <a:spcPct val="107000"/>
              </a:lnSpc>
              <a:spcBef>
                <a:spcPts val="0"/>
              </a:spcBef>
              <a:spcAft>
                <a:spcPts val="800"/>
              </a:spcAft>
            </a:pPr>
            <a:r>
              <a:rPr lang="zh-TW" altLang="en-US" sz="4000" b="1" dirty="0" smtClean="0">
                <a:latin typeface="微軟正黑體" panose="020B0604030504040204" pitchFamily="34" charset="-120"/>
                <a:ea typeface="微軟正黑體" panose="020B0604030504040204" pitchFamily="34" charset="-120"/>
                <a:cs typeface="Times New Roman" charset="0"/>
              </a:rPr>
              <a:t>系統架構的力量</a:t>
            </a:r>
            <a:endParaRPr lang="en-US" sz="4000" b="1" dirty="0">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3448512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_Hqtrs_08_LR.jpg"/>
          <p:cNvPicPr>
            <a:picLocks noChangeAspect="1"/>
          </p:cNvPicPr>
          <p:nvPr/>
        </p:nvPicPr>
        <p:blipFill rotWithShape="1">
          <a:blip r:embed="rId2" cstate="print">
            <a:extLst>
              <a:ext uri="{28A0092B-C50C-407E-A947-70E740481C1C}">
                <a14:useLocalDpi xmlns:a14="http://schemas.microsoft.com/office/drawing/2010/main"/>
              </a:ext>
            </a:extLst>
          </a:blip>
          <a:srcRect l="30408" t="1847" r="10140"/>
          <a:stretch/>
        </p:blipFill>
        <p:spPr>
          <a:xfrm>
            <a:off x="-1" y="0"/>
            <a:ext cx="5537200" cy="6858000"/>
          </a:xfrm>
          <a:prstGeom prst="rect">
            <a:avLst/>
          </a:prstGeom>
        </p:spPr>
      </p:pic>
      <p:sp>
        <p:nvSpPr>
          <p:cNvPr id="7" name="Rectangle 6"/>
          <p:cNvSpPr/>
          <p:nvPr/>
        </p:nvSpPr>
        <p:spPr>
          <a:xfrm>
            <a:off x="1930437" y="0"/>
            <a:ext cx="4051301" cy="6858000"/>
          </a:xfrm>
          <a:prstGeom prst="rect">
            <a:avLst/>
          </a:prstGeom>
          <a:gradFill flip="none" rotWithShape="1">
            <a:gsLst>
              <a:gs pos="0">
                <a:schemeClr val="accent1">
                  <a:lumMod val="0"/>
                  <a:lumOff val="100000"/>
                  <a:alpha val="0"/>
                </a:schemeClr>
              </a:gs>
              <a:gs pos="6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sp>
        <p:nvSpPr>
          <p:cNvPr id="2" name="Title 1"/>
          <p:cNvSpPr>
            <a:spLocks noGrp="1"/>
          </p:cNvSpPr>
          <p:nvPr>
            <p:ph type="title"/>
          </p:nvPr>
        </p:nvSpPr>
        <p:spPr>
          <a:xfrm>
            <a:off x="3581400" y="365129"/>
            <a:ext cx="5181599" cy="1325563"/>
          </a:xfrm>
          <a:ln>
            <a:noFill/>
          </a:ln>
        </p:spPr>
        <p:txBody>
          <a:bodyPr>
            <a:noAutofit/>
          </a:bodyPr>
          <a:lstStyle/>
          <a:p>
            <a:pPr>
              <a:lnSpc>
                <a:spcPct val="107000"/>
              </a:lnSpc>
              <a:spcBef>
                <a:spcPts val="0"/>
              </a:spcBef>
              <a:spcAft>
                <a:spcPts val="800"/>
              </a:spcAft>
            </a:pPr>
            <a:r>
              <a:rPr lang="zh-TW" altLang="en-US" sz="2800" b="1" dirty="0">
                <a:latin typeface="微軟正黑體" panose="020B0604030504040204" pitchFamily="34" charset="-120"/>
                <a:ea typeface="微軟正黑體" panose="020B0604030504040204" pitchFamily="34" charset="-120"/>
                <a:cs typeface="Times New Roman" charset="0"/>
              </a:rPr>
              <a:t>專業手冊規定與程序－第二部分</a:t>
            </a:r>
            <a:endParaRPr lang="en-US" sz="2800" dirty="0">
              <a:latin typeface="Calibri" charset="0"/>
              <a:ea typeface="Calibri" charset="0"/>
              <a:cs typeface="Times New Roman" charset="0"/>
            </a:endParaRPr>
          </a:p>
        </p:txBody>
      </p:sp>
      <p:sp>
        <p:nvSpPr>
          <p:cNvPr id="3" name="Content Placeholder 2"/>
          <p:cNvSpPr>
            <a:spLocks noGrp="1"/>
          </p:cNvSpPr>
          <p:nvPr>
            <p:ph idx="1"/>
          </p:nvPr>
        </p:nvSpPr>
        <p:spPr>
          <a:xfrm>
            <a:off x="4114800" y="1752600"/>
            <a:ext cx="4862861" cy="4824557"/>
          </a:xfrm>
        </p:spPr>
        <p:txBody>
          <a:bodyPr>
            <a:normAutofit/>
          </a:bodyPr>
          <a:lstStyle/>
          <a:p>
            <a:pPr marL="0" indent="0">
              <a:buNone/>
            </a:pPr>
            <a:r>
              <a:rPr lang="zh-TW" altLang="en-US" sz="2800" b="1" dirty="0" smtClean="0">
                <a:latin typeface="微軟正黑體" panose="020B0604030504040204" pitchFamily="34" charset="-120"/>
                <a:ea typeface="微軟正黑體" panose="020B0604030504040204" pitchFamily="34" charset="-120"/>
              </a:rPr>
              <a:t>美</a:t>
            </a:r>
            <a:r>
              <a:rPr lang="zh-TW" altLang="en-US" sz="2800" b="1" dirty="0">
                <a:latin typeface="微軟正黑體" panose="020B0604030504040204" pitchFamily="34" charset="-120"/>
                <a:ea typeface="微軟正黑體" panose="020B0604030504040204" pitchFamily="34" charset="-120"/>
              </a:rPr>
              <a:t>安公司的基礎穩固，確保您長期穩定的獲利能力。</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en-US" sz="2800" dirty="0" smtClean="0"/>
              <a:t/>
            </a:r>
            <a:br>
              <a:rPr lang="en-US" sz="2800" dirty="0" smtClean="0"/>
            </a:br>
            <a:r>
              <a:rPr lang="zh-TW" altLang="en-US" sz="2800" b="1" dirty="0" smtClean="0">
                <a:latin typeface="微軟正黑體" panose="020B0604030504040204" pitchFamily="34" charset="-120"/>
                <a:ea typeface="微軟正黑體" panose="020B0604030504040204" pitchFamily="34" charset="-120"/>
              </a:rPr>
              <a:t>別</a:t>
            </a:r>
            <a:r>
              <a:rPr lang="zh-TW" altLang="en-US" sz="2800" b="1" dirty="0">
                <a:latin typeface="微軟正黑體" panose="020B0604030504040204" pitchFamily="34" charset="-120"/>
                <a:ea typeface="微軟正黑體" panose="020B0604030504040204" pitchFamily="34" charset="-120"/>
              </a:rPr>
              <a:t>讓激情超越了專業</a:t>
            </a:r>
            <a:r>
              <a:rPr lang="zh-TW" altLang="en-US" sz="2800" b="1" dirty="0" smtClean="0">
                <a:latin typeface="微軟正黑體" panose="020B0604030504040204" pitchFamily="34" charset="-120"/>
                <a:ea typeface="微軟正黑體" panose="020B0604030504040204" pitchFamily="34" charset="-120"/>
              </a:rPr>
              <a:t>。</a:t>
            </a:r>
            <a:endParaRPr lang="en-US" altLang="zh-TW" sz="2800" b="1" dirty="0" smtClean="0">
              <a:latin typeface="微軟正黑體" panose="020B0604030504040204" pitchFamily="34" charset="-120"/>
              <a:ea typeface="微軟正黑體" panose="020B0604030504040204" pitchFamily="34" charset="-120"/>
            </a:endParaRPr>
          </a:p>
          <a:p>
            <a:pPr marL="0" indent="0">
              <a:buNone/>
            </a:pPr>
            <a:endParaRPr lang="en-US" sz="2800" dirty="0"/>
          </a:p>
          <a:p>
            <a:pPr marL="0" indent="0" algn="r">
              <a:buNone/>
            </a:pPr>
            <a:r>
              <a:rPr lang="en-US" sz="2800" i="1" dirty="0" smtClean="0"/>
              <a:t>	</a:t>
            </a:r>
            <a:r>
              <a:rPr lang="en-US" altLang="zh-TW" sz="2800" b="1" i="1" dirty="0">
                <a:latin typeface="微軟正黑體" panose="020B0604030504040204" pitchFamily="34" charset="-120"/>
                <a:ea typeface="微軟正黑體" panose="020B0604030504040204" pitchFamily="34" charset="-120"/>
              </a:rPr>
              <a:t>JR</a:t>
            </a:r>
            <a:r>
              <a:rPr lang="zh-TW" altLang="en-US" sz="2800" b="1" i="1" dirty="0">
                <a:latin typeface="微軟正黑體" panose="020B0604030504040204" pitchFamily="34" charset="-120"/>
                <a:ea typeface="微軟正黑體" panose="020B0604030504040204" pitchFamily="34" charset="-120"/>
              </a:rPr>
              <a:t>一直以來非常擅長</a:t>
            </a:r>
            <a:endParaRPr lang="en-US" altLang="zh-TW" sz="2800" b="1" i="1" dirty="0">
              <a:latin typeface="微軟正黑體" panose="020B0604030504040204" pitchFamily="34" charset="-120"/>
              <a:ea typeface="微軟正黑體" panose="020B0604030504040204" pitchFamily="34" charset="-120"/>
            </a:endParaRPr>
          </a:p>
          <a:p>
            <a:pPr marL="0" indent="0" algn="r">
              <a:buNone/>
            </a:pPr>
            <a:r>
              <a:rPr lang="zh-TW" altLang="en-US" sz="2800" b="1" i="1" dirty="0">
                <a:latin typeface="微軟正黑體" panose="020B0604030504040204" pitchFamily="34" charset="-120"/>
                <a:ea typeface="微軟正黑體" panose="020B0604030504040204" pitchFamily="34" charset="-120"/>
              </a:rPr>
              <a:t>經營美安公司！</a:t>
            </a:r>
            <a:r>
              <a:rPr lang="en-US" altLang="zh-TW" sz="2800" b="1" i="1" dirty="0">
                <a:latin typeface="微軟正黑體" panose="020B0604030504040204" pitchFamily="34" charset="-120"/>
                <a:ea typeface="微軟正黑體" panose="020B0604030504040204" pitchFamily="34" charset="-120"/>
              </a:rPr>
              <a:t/>
            </a:r>
            <a:br>
              <a:rPr lang="en-US" altLang="zh-TW" sz="2800" b="1" i="1" dirty="0">
                <a:latin typeface="微軟正黑體" panose="020B0604030504040204" pitchFamily="34" charset="-120"/>
                <a:ea typeface="微軟正黑體" panose="020B0604030504040204" pitchFamily="34" charset="-120"/>
              </a:rPr>
            </a:br>
            <a:endParaRPr lang="en-US" altLang="zh-TW" sz="2800" b="1" i="1" dirty="0">
              <a:latin typeface="微軟正黑體" panose="020B0604030504040204" pitchFamily="34" charset="-120"/>
              <a:ea typeface="微軟正黑體" panose="020B0604030504040204" pitchFamily="34" charset="-120"/>
            </a:endParaRPr>
          </a:p>
          <a:p>
            <a:pPr marL="0" indent="0">
              <a:buNone/>
            </a:pPr>
            <a:r>
              <a:rPr lang="zh-TW" altLang="en-US" sz="2800" b="1" dirty="0" smtClean="0">
                <a:latin typeface="微軟正黑體" panose="020B0604030504040204" pitchFamily="34" charset="-120"/>
                <a:ea typeface="微軟正黑體" panose="020B0604030504040204" pitchFamily="34" charset="-120"/>
              </a:rPr>
              <a:t>完整的經營哲學基於現實生活的經驗。</a:t>
            </a:r>
            <a:endParaRPr lang="en-US" altLang="zh-TW"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90059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977406" y="2915155"/>
            <a:ext cx="6908800" cy="381000"/>
          </a:xfrm>
          <a:prstGeom prst="rect">
            <a:avLst/>
          </a:prstGeom>
          <a:ln>
            <a:noFill/>
          </a:ln>
        </p:spPr>
      </p:pic>
      <p:pic>
        <p:nvPicPr>
          <p:cNvPr id="8194" name="Picture 2" descr="Image result for business advant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7" y="0"/>
            <a:ext cx="4298637" cy="69350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238090" y="579437"/>
            <a:ext cx="4905910" cy="1325563"/>
          </a:xfrm>
          <a:prstGeom prst="rect">
            <a:avLst/>
          </a:prstGeom>
        </p:spPr>
        <p:txBody>
          <a:bodyPr lIns="68555" tIns="34289" rIns="68555" bIns="34289"/>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smtClean="0">
                <a:solidFill>
                  <a:srgbClr val="000000"/>
                </a:solidFill>
                <a:latin typeface="微軟正黑體" panose="020B0604030504040204" pitchFamily="34" charset="-120"/>
                <a:ea typeface="微軟正黑體" panose="020B0604030504040204" pitchFamily="34" charset="-120"/>
              </a:rPr>
              <a:t>美安公司｜</a:t>
            </a:r>
            <a:r>
              <a:rPr lang="en-US" sz="2800" b="1" dirty="0" smtClean="0">
                <a:solidFill>
                  <a:srgbClr val="000000"/>
                </a:solidFill>
                <a:latin typeface="微軟正黑體" panose="020B0604030504040204" pitchFamily="34" charset="-120"/>
                <a:ea typeface="微軟正黑體" panose="020B0604030504040204" pitchFamily="34" charset="-120"/>
              </a:rPr>
              <a:t>SHOP.COM</a:t>
            </a:r>
            <a:r>
              <a:rPr lang="zh-TW" altLang="en-US" sz="2800" b="1" dirty="0" smtClean="0">
                <a:solidFill>
                  <a:srgbClr val="000000"/>
                </a:solidFill>
                <a:latin typeface="微軟正黑體" panose="020B0604030504040204" pitchFamily="34" charset="-120"/>
                <a:ea typeface="微軟正黑體" panose="020B0604030504040204" pitchFamily="34" charset="-120"/>
              </a:rPr>
              <a:t>的優勢</a:t>
            </a:r>
            <a:endParaRPr lang="en-US" sz="2800" b="1" dirty="0">
              <a:solidFill>
                <a:srgbClr val="000000"/>
              </a:solidFill>
              <a:latin typeface="微軟正黑體" panose="020B0604030504040204" pitchFamily="34" charset="-120"/>
              <a:ea typeface="微軟正黑體" panose="020B0604030504040204" pitchFamily="34" charset="-120"/>
            </a:endParaRPr>
          </a:p>
        </p:txBody>
      </p:sp>
      <p:sp>
        <p:nvSpPr>
          <p:cNvPr id="6" name="Content Placeholder 2"/>
          <p:cNvSpPr txBox="1">
            <a:spLocks/>
          </p:cNvSpPr>
          <p:nvPr/>
        </p:nvSpPr>
        <p:spPr>
          <a:xfrm>
            <a:off x="4751480" y="1545916"/>
            <a:ext cx="3879137" cy="4351339"/>
          </a:xfrm>
          <a:prstGeom prst="rect">
            <a:avLst/>
          </a:prstGeom>
        </p:spPr>
        <p:txBody>
          <a:bodyPr lIns="68555" tIns="34289" rIns="68555" bIns="34289">
            <a:normAutofit/>
          </a:bodyPr>
          <a:lstStyle>
            <a:lvl1pPr marL="219485" indent="-219485" algn="l" defTabSz="876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8454" indent="-219485" algn="l" defTabSz="876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5147" indent="-219485" algn="l" defTabSz="876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33122"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7148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09998"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47767"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285869"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2395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zh-TW" altLang="en-US" sz="3200" b="1" dirty="0" smtClean="0">
                <a:solidFill>
                  <a:srgbClr val="000000"/>
                </a:solidFill>
                <a:latin typeface="微軟正黑體" panose="020B0604030504040204" pitchFamily="34" charset="-120"/>
                <a:ea typeface="微軟正黑體" panose="020B0604030504040204" pitchFamily="34" charset="-120"/>
              </a:rPr>
              <a:t>美安大學</a:t>
            </a:r>
            <a:r>
              <a:rPr lang="en-US" sz="3200" b="1" dirty="0" smtClean="0">
                <a:solidFill>
                  <a:srgbClr val="000000"/>
                </a:solidFill>
                <a:latin typeface="微軟正黑體" panose="020B0604030504040204" pitchFamily="34" charset="-120"/>
                <a:ea typeface="微軟正黑體" panose="020B0604030504040204" pitchFamily="34" charset="-120"/>
              </a:rPr>
              <a:t> </a:t>
            </a:r>
          </a:p>
          <a:p>
            <a:pPr>
              <a:spcBef>
                <a:spcPts val="600"/>
              </a:spcBef>
            </a:pPr>
            <a:r>
              <a:rPr lang="zh-TW" altLang="en-US" sz="3200" b="1" dirty="0" smtClean="0">
                <a:solidFill>
                  <a:srgbClr val="000000"/>
                </a:solidFill>
                <a:latin typeface="微軟正黑體" panose="020B0604030504040204" pitchFamily="34" charset="-120"/>
                <a:ea typeface="微軟正黑體" panose="020B0604030504040204" pitchFamily="34" charset="-120"/>
              </a:rPr>
              <a:t>購物年金</a:t>
            </a:r>
            <a:r>
              <a:rPr lang="en-US" altLang="zh-TW" sz="3200" b="1" dirty="0" smtClean="0">
                <a:solidFill>
                  <a:srgbClr val="000000"/>
                </a:solidFill>
                <a:latin typeface="微軟正黑體" panose="020B0604030504040204" pitchFamily="34" charset="-120"/>
                <a:ea typeface="微軟正黑體" panose="020B0604030504040204" pitchFamily="34" charset="-120"/>
              </a:rPr>
              <a:t/>
            </a:r>
            <a:br>
              <a:rPr lang="en-US" altLang="zh-TW" sz="3200" b="1" dirty="0" smtClean="0">
                <a:solidFill>
                  <a:srgbClr val="000000"/>
                </a:solidFill>
                <a:latin typeface="微軟正黑體" panose="020B0604030504040204" pitchFamily="34" charset="-120"/>
                <a:ea typeface="微軟正黑體" panose="020B0604030504040204" pitchFamily="34" charset="-120"/>
              </a:rPr>
            </a:br>
            <a:r>
              <a:rPr lang="en-US" sz="2000" b="1" dirty="0" smtClean="0">
                <a:solidFill>
                  <a:srgbClr val="000000"/>
                </a:solidFill>
                <a:latin typeface="微軟正黑體" panose="020B0604030504040204" pitchFamily="34" charset="-120"/>
                <a:ea typeface="微軟正黑體" panose="020B0604030504040204" pitchFamily="34" charset="-120"/>
              </a:rPr>
              <a:t>(</a:t>
            </a:r>
            <a:r>
              <a:rPr lang="zh-TW" altLang="en-US" sz="2000" b="1" dirty="0" smtClean="0">
                <a:solidFill>
                  <a:srgbClr val="000000"/>
                </a:solidFill>
                <a:latin typeface="微軟正黑體" panose="020B0604030504040204" pitchFamily="34" charset="-120"/>
                <a:ea typeface="微軟正黑體" panose="020B0604030504040204" pitchFamily="34" charset="-120"/>
              </a:rPr>
              <a:t>轉消費為收入</a:t>
            </a:r>
            <a:r>
              <a:rPr lang="en-US" sz="2000" b="1" dirty="0" smtClean="0">
                <a:solidFill>
                  <a:srgbClr val="000000"/>
                </a:solidFill>
                <a:latin typeface="微軟正黑體" panose="020B0604030504040204" pitchFamily="34" charset="-120"/>
                <a:ea typeface="微軟正黑體" panose="020B0604030504040204" pitchFamily="34" charset="-120"/>
              </a:rPr>
              <a:t>)</a:t>
            </a:r>
          </a:p>
          <a:p>
            <a:r>
              <a:rPr lang="en-US" sz="3200" b="1" dirty="0" smtClean="0">
                <a:solidFill>
                  <a:srgbClr val="000000"/>
                </a:solidFill>
                <a:latin typeface="微軟正黑體" panose="020B0604030504040204" pitchFamily="34" charset="-120"/>
                <a:ea typeface="微軟正黑體" panose="020B0604030504040204" pitchFamily="34" charset="-120"/>
              </a:rPr>
              <a:t>SHOP.COM</a:t>
            </a:r>
          </a:p>
          <a:p>
            <a:r>
              <a:rPr lang="zh-TW" altLang="en-US" sz="3200" b="1" dirty="0" smtClean="0">
                <a:solidFill>
                  <a:srgbClr val="000000"/>
                </a:solidFill>
                <a:latin typeface="微軟正黑體" panose="020B0604030504040204" pitchFamily="34" charset="-120"/>
                <a:ea typeface="微軟正黑體" panose="020B0604030504040204" pitchFamily="34" charset="-120"/>
              </a:rPr>
              <a:t>實體夥伴商店計劃</a:t>
            </a:r>
            <a:endParaRPr lang="en-US" sz="3200" b="1" dirty="0" smtClean="0">
              <a:solidFill>
                <a:srgbClr val="000000"/>
              </a:solidFill>
              <a:latin typeface="微軟正黑體" panose="020B0604030504040204" pitchFamily="34" charset="-120"/>
              <a:ea typeface="微軟正黑體" panose="020B0604030504040204" pitchFamily="34" charset="-120"/>
            </a:endParaRPr>
          </a:p>
          <a:p>
            <a:endParaRPr lang="en-US" sz="3200" b="1" dirty="0" smtClean="0">
              <a:solidFill>
                <a:srgbClr val="000000"/>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60546" y="5712693"/>
            <a:ext cx="9204547" cy="1222625"/>
          </a:xfrm>
          <a:prstGeom prst="rect">
            <a:avLst/>
          </a:prstGeom>
          <a:solidFill>
            <a:srgbClr val="FF9933"/>
          </a:solidFill>
          <a:effectLst>
            <a:glow rad="101600">
              <a:schemeClr val="tx1">
                <a:lumMod val="95000"/>
                <a:lumOff val="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spcCol="0" rtlCol="0" anchor="ctr"/>
          <a:lstStyle/>
          <a:p>
            <a:pPr algn="ctr" defTabSz="685494"/>
            <a:endParaRPr lang="en-US" dirty="0">
              <a:solidFill>
                <a:srgbClr val="FFFFFF"/>
              </a:solidFill>
            </a:endParaRPr>
          </a:p>
        </p:txBody>
      </p:sp>
      <p:sp>
        <p:nvSpPr>
          <p:cNvPr id="4" name="Rectangle 3"/>
          <p:cNvSpPr/>
          <p:nvPr/>
        </p:nvSpPr>
        <p:spPr>
          <a:xfrm>
            <a:off x="414605" y="5867400"/>
            <a:ext cx="8272195" cy="931022"/>
          </a:xfrm>
          <a:prstGeom prst="rect">
            <a:avLst/>
          </a:prstGeom>
        </p:spPr>
        <p:txBody>
          <a:bodyPr wrap="square" lIns="68555" tIns="34289" rIns="68555" bIns="34289">
            <a:spAutoFit/>
          </a:bodyPr>
          <a:lstStyle/>
          <a:p>
            <a:pPr algn="ctr" defTabSz="685494"/>
            <a:r>
              <a:rPr lang="zh-TW" altLang="en-US" sz="2800" b="1" dirty="0" smtClean="0">
                <a:solidFill>
                  <a:srgbClr val="FFFFFF"/>
                </a:solidFill>
                <a:latin typeface="微軟正黑體" panose="020B0604030504040204" pitchFamily="34" charset="-120"/>
                <a:ea typeface="微軟正黑體" panose="020B0604030504040204" pitchFamily="34" charset="-120"/>
              </a:rPr>
              <a:t>透過先進科技、網路並集結眾人之力</a:t>
            </a:r>
            <a:r>
              <a:rPr lang="zh-TW" altLang="en-US" sz="2800" b="1" dirty="0" smtClean="0">
                <a:solidFill>
                  <a:srgbClr val="FFFFFF"/>
                </a:solidFill>
                <a:latin typeface="細明體"/>
                <a:ea typeface="細明體"/>
              </a:rPr>
              <a:t>，</a:t>
            </a:r>
            <a:endParaRPr lang="en-US" altLang="zh-TW" sz="2800" b="1" dirty="0" smtClean="0">
              <a:solidFill>
                <a:srgbClr val="FFFFFF"/>
              </a:solidFill>
              <a:latin typeface="細明體"/>
              <a:ea typeface="細明體"/>
            </a:endParaRPr>
          </a:p>
          <a:p>
            <a:pPr algn="ctr" defTabSz="685494"/>
            <a:r>
              <a:rPr lang="zh-TW" altLang="en-US" sz="2800" b="1" dirty="0" smtClean="0">
                <a:solidFill>
                  <a:srgbClr val="FFFFFF"/>
                </a:solidFill>
                <a:latin typeface="微軟正黑體" panose="020B0604030504040204" pitchFamily="34" charset="-120"/>
                <a:ea typeface="微軟正黑體" panose="020B0604030504040204" pitchFamily="34" charset="-120"/>
              </a:rPr>
              <a:t>我們將會改變人們購物的方式並且創造</a:t>
            </a:r>
            <a:r>
              <a:rPr lang="en-US" sz="2800" b="1" dirty="0" smtClean="0">
                <a:solidFill>
                  <a:srgbClr val="FFFFFF"/>
                </a:solidFill>
                <a:latin typeface="微軟正黑體" panose="020B0604030504040204" pitchFamily="34" charset="-120"/>
                <a:ea typeface="微軟正黑體" panose="020B0604030504040204" pitchFamily="34" charset="-120"/>
              </a:rPr>
              <a:t> </a:t>
            </a:r>
            <a:r>
              <a:rPr lang="zh-TW" altLang="en-US" sz="2800" b="1" i="1" dirty="0" smtClean="0">
                <a:solidFill>
                  <a:srgbClr val="FFFFFF"/>
                </a:solidFill>
                <a:effectLst>
                  <a:glow rad="101600">
                    <a:srgbClr val="000000">
                      <a:lumMod val="95000"/>
                      <a:lumOff val="5000"/>
                      <a:alpha val="60000"/>
                    </a:srgbClr>
                  </a:glow>
                </a:effectLst>
                <a:latin typeface="微軟正黑體" panose="020B0604030504040204" pitchFamily="34" charset="-120"/>
                <a:ea typeface="微軟正黑體" panose="020B0604030504040204" pitchFamily="34" charset="-120"/>
              </a:rPr>
              <a:t>未來的經濟。</a:t>
            </a:r>
            <a:endParaRPr lang="en-US" sz="2800" b="1"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9264962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cstate="print">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034" y="1"/>
            <a:ext cx="9178034" cy="6942083"/>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17" tIns="25718" rIns="51417" bIns="25718" numCol="1" spcCol="0" rtlCol="0" fromWordArt="0" anchor="ctr" anchorCtr="0" forceAA="0" compatLnSpc="1">
            <a:prstTxWarp prst="textNoShape">
              <a:avLst/>
            </a:prstTxWarp>
            <a:noAutofit/>
          </a:bodyPr>
          <a:lstStyle/>
          <a:p>
            <a:pPr defTabSz="685494"/>
            <a:endParaRPr lang="en-US" sz="1000" dirty="0">
              <a:solidFill>
                <a:prstClr val="white"/>
              </a:solidFill>
            </a:endParaRPr>
          </a:p>
        </p:txBody>
      </p:sp>
      <p:sp>
        <p:nvSpPr>
          <p:cNvPr id="4" name="Rectangle 3"/>
          <p:cNvSpPr/>
          <p:nvPr/>
        </p:nvSpPr>
        <p:spPr>
          <a:xfrm>
            <a:off x="0" y="1746607"/>
            <a:ext cx="9144000" cy="133564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spcCol="0" rtlCol="0" anchor="ctr"/>
          <a:lstStyle/>
          <a:p>
            <a:pPr algn="ctr" defTabSz="685494"/>
            <a:endParaRPr lang="en-US" sz="1400" dirty="0">
              <a:solidFill>
                <a:srgbClr val="FFFFFF"/>
              </a:solidFill>
            </a:endParaRPr>
          </a:p>
        </p:txBody>
      </p:sp>
      <p:sp>
        <p:nvSpPr>
          <p:cNvPr id="3" name="Title 1"/>
          <p:cNvSpPr txBox="1">
            <a:spLocks/>
          </p:cNvSpPr>
          <p:nvPr/>
        </p:nvSpPr>
        <p:spPr>
          <a:xfrm>
            <a:off x="571500" y="2129187"/>
            <a:ext cx="7886700" cy="842613"/>
          </a:xfrm>
          <a:prstGeom prst="rect">
            <a:avLst/>
          </a:prstGeom>
        </p:spPr>
        <p:txBody>
          <a:bodyPr lIns="68555" tIns="34289" rIns="68555" bIns="34289"/>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美安公司｜</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SHOP.COM </a:t>
            </a:r>
            <a:r>
              <a:rPr lang="zh-TW"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的承諾</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5" name="Content Placeholder 2"/>
          <p:cNvSpPr txBox="1">
            <a:spLocks/>
          </p:cNvSpPr>
          <p:nvPr/>
        </p:nvSpPr>
        <p:spPr>
          <a:xfrm>
            <a:off x="573088" y="3471046"/>
            <a:ext cx="8067364" cy="2800559"/>
          </a:xfrm>
          <a:prstGeom prst="rect">
            <a:avLst/>
          </a:prstGeom>
        </p:spPr>
        <p:txBody>
          <a:bodyPr vert="horz" lIns="68553" tIns="34289" rIns="68553" bIns="34289" rtlCol="0">
            <a:no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46418" lvl="6" indent="-46418" algn="ctr" defTabSz="685494">
              <a:buFont typeface="Arial"/>
              <a:buNone/>
            </a:pPr>
            <a:r>
              <a:rPr lang="zh-TW" altLang="en-US" sz="3600" b="1" dirty="0" smtClean="0">
                <a:solidFill>
                  <a:srgbClr val="FFFFFF"/>
                </a:solidFill>
                <a:latin typeface="微軟正黑體" panose="020B0604030504040204" pitchFamily="34" charset="-120"/>
                <a:ea typeface="微軟正黑體" panose="020B0604030504040204" pitchFamily="34" charset="-120"/>
              </a:rPr>
              <a:t>再度聚焦，致力於讓購物年金與顧客更加貼近 </a:t>
            </a:r>
            <a:r>
              <a:rPr lang="en-US" altLang="zh-TW" sz="3600" b="1" dirty="0" smtClean="0">
                <a:solidFill>
                  <a:srgbClr val="FFFFFF"/>
                </a:solidFill>
                <a:latin typeface="微軟正黑體" panose="020B0604030504040204" pitchFamily="34" charset="-120"/>
                <a:ea typeface="微軟正黑體" panose="020B0604030504040204" pitchFamily="34" charset="-120"/>
              </a:rPr>
              <a:t>– </a:t>
            </a:r>
            <a:r>
              <a:rPr lang="zh-TW" altLang="en-US" sz="3600" b="1" dirty="0" smtClean="0">
                <a:solidFill>
                  <a:srgbClr val="FFFFFF"/>
                </a:solidFill>
                <a:latin typeface="微軟正黑體" panose="020B0604030504040204" pitchFamily="34" charset="-120"/>
                <a:ea typeface="微軟正黑體" panose="020B0604030504040204" pitchFamily="34" charset="-120"/>
              </a:rPr>
              <a:t>讓超</a:t>
            </a:r>
            <a:r>
              <a:rPr lang="zh-TW" altLang="en-US" sz="3600" b="1" dirty="0">
                <a:solidFill>
                  <a:srgbClr val="FFFFFF"/>
                </a:solidFill>
                <a:latin typeface="微軟正黑體" panose="020B0604030504040204" pitchFamily="34" charset="-120"/>
                <a:ea typeface="微軟正黑體" panose="020B0604030504040204" pitchFamily="34" charset="-120"/>
              </a:rPr>
              <a:t>連鎖</a:t>
            </a:r>
            <a:r>
              <a:rPr lang="en-US" altLang="zh-TW" sz="3600" b="1" baseline="30000" dirty="0">
                <a:solidFill>
                  <a:srgbClr val="FFFFFF"/>
                </a:solidFill>
                <a:latin typeface="微軟正黑體" panose="020B0604030504040204" pitchFamily="34" charset="-120"/>
                <a:ea typeface="微軟正黑體" panose="020B0604030504040204" pitchFamily="34" charset="-120"/>
              </a:rPr>
              <a:t>®</a:t>
            </a:r>
            <a:r>
              <a:rPr lang="zh-TW" altLang="en-US" sz="3600" b="1" dirty="0">
                <a:solidFill>
                  <a:srgbClr val="FFFFFF"/>
                </a:solidFill>
                <a:latin typeface="微軟正黑體" panose="020B0604030504040204" pitchFamily="34" charset="-120"/>
                <a:ea typeface="微軟正黑體" panose="020B0604030504040204" pitchFamily="34" charset="-120"/>
              </a:rPr>
              <a:t>店主與優惠</a:t>
            </a:r>
            <a:r>
              <a:rPr lang="zh-TW" altLang="en-US" sz="3600" b="1" dirty="0" smtClean="0">
                <a:solidFill>
                  <a:srgbClr val="FFFFFF"/>
                </a:solidFill>
                <a:latin typeface="微軟正黑體" panose="020B0604030504040204" pitchFamily="34" charset="-120"/>
                <a:ea typeface="微軟正黑體" panose="020B0604030504040204" pitchFamily="34" charset="-120"/>
              </a:rPr>
              <a:t>顧客們，從僅是完成購物年金</a:t>
            </a:r>
            <a:r>
              <a:rPr lang="zh-TW" altLang="en-US" sz="3600" b="1" dirty="0">
                <a:solidFill>
                  <a:srgbClr val="FFFFFF"/>
                </a:solidFill>
                <a:latin typeface="微軟正黑體" panose="020B0604030504040204" pitchFamily="34" charset="-120"/>
                <a:ea typeface="微軟正黑體" panose="020B0604030504040204" pitchFamily="34" charset="-120"/>
              </a:rPr>
              <a:t>評量，能更</a:t>
            </a:r>
            <a:r>
              <a:rPr lang="zh-TW" altLang="en-US" sz="3600" b="1" dirty="0" smtClean="0">
                <a:solidFill>
                  <a:srgbClr val="FFFFFF"/>
                </a:solidFill>
                <a:latin typeface="微軟正黑體" panose="020B0604030504040204" pitchFamily="34" charset="-120"/>
                <a:ea typeface="微軟正黑體" panose="020B0604030504040204" pitchFamily="34" charset="-120"/>
              </a:rPr>
              <a:t>容易轉換成實際的訂單。</a:t>
            </a:r>
            <a:endParaRPr lang="en-US" sz="3600" b="1"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730109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34035" y="5"/>
            <a:ext cx="9178034" cy="6942083"/>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0" tIns="34290" rIns="68570" bIns="34290" numCol="1" spcCol="0" rtlCol="0" fromWordArt="0" anchor="ctr" anchorCtr="0" forceAA="0" compatLnSpc="1">
            <a:prstTxWarp prst="textNoShape">
              <a:avLst/>
            </a:prstTxWarp>
            <a:noAutofit/>
          </a:bodyPr>
          <a:lstStyle/>
          <a:p>
            <a:pPr defTabSz="914219"/>
            <a:endParaRPr lang="en-US" sz="1300" dirty="0">
              <a:solidFill>
                <a:prstClr val="white"/>
              </a:solidFill>
            </a:endParaRPr>
          </a:p>
        </p:txBody>
      </p:sp>
      <p:sp>
        <p:nvSpPr>
          <p:cNvPr id="2" name="Title 1"/>
          <p:cNvSpPr txBox="1">
            <a:spLocks/>
          </p:cNvSpPr>
          <p:nvPr/>
        </p:nvSpPr>
        <p:spPr>
          <a:xfrm>
            <a:off x="143548" y="365129"/>
            <a:ext cx="8961917" cy="1325563"/>
          </a:xfrm>
          <a:prstGeom prst="rect">
            <a:avLst/>
          </a:prstGeom>
          <a:effectLst/>
        </p:spPr>
        <p:txBody>
          <a:bodyPr lIns="91428" tIns="45718" rIns="91428" bIns="45718">
            <a:noAutofit/>
          </a:bodyPr>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6600" b="1" dirty="0" smtClean="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rPr>
              <a:t>美安的最初</a:t>
            </a:r>
            <a:r>
              <a:rPr lang="zh-TW" altLang="en-US" sz="6600" b="1" dirty="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rPr>
              <a:t>與</a:t>
            </a:r>
            <a:r>
              <a:rPr lang="zh-TW" altLang="en-US" sz="6600" b="1" dirty="0" smtClean="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rPr>
              <a:t>今日</a:t>
            </a:r>
            <a:endParaRPr lang="en-US" altLang="zh-TW" sz="6600" b="1" dirty="0">
              <a:ln w="18415" cmpd="sng">
                <a:solidFill>
                  <a:srgbClr val="FFFFFF"/>
                </a:solidFill>
                <a:prstDash val="solid"/>
              </a:ln>
              <a:solidFill>
                <a:srgbClr val="FFFFFF"/>
              </a:solidFill>
              <a:latin typeface="微軟正黑體" panose="020B0604030504040204" pitchFamily="34" charset="-120"/>
              <a:ea typeface="微軟正黑體" panose="020B0604030504040204" pitchFamily="34" charset="-120"/>
            </a:endParaRPr>
          </a:p>
        </p:txBody>
      </p:sp>
      <p:sp>
        <p:nvSpPr>
          <p:cNvPr id="3" name="Content Placeholder 2"/>
          <p:cNvSpPr txBox="1">
            <a:spLocks/>
          </p:cNvSpPr>
          <p:nvPr/>
        </p:nvSpPr>
        <p:spPr>
          <a:xfrm>
            <a:off x="616095" y="1857977"/>
            <a:ext cx="7613506" cy="4351339"/>
          </a:xfrm>
          <a:prstGeom prst="rect">
            <a:avLst/>
          </a:prstGeom>
          <a:effectLst/>
        </p:spPr>
        <p:txBody>
          <a:bodyPr lIns="91428" tIns="45718" rIns="91428" bIns="45718">
            <a:normAutofit fontScale="92500"/>
          </a:bodyPr>
          <a:lstStyle>
            <a:lvl1pPr marL="219485" indent="-219485" algn="l" defTabSz="876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8454" indent="-219485" algn="l" defTabSz="876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5147" indent="-219485" algn="l" defTabSz="876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33122"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7148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09998"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47767"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285869"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2395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zh-TW" altLang="en-US" sz="3500" b="1" dirty="0">
                <a:solidFill>
                  <a:srgbClr val="FFFFFF"/>
                </a:solidFill>
                <a:latin typeface="微軟正黑體" panose="020B0604030504040204" pitchFamily="34" charset="-120"/>
                <a:ea typeface="微軟正黑體" panose="020B0604030504040204" pitchFamily="34" charset="-120"/>
              </a:rPr>
              <a:t>我們第一名的產品叫做相信！</a:t>
            </a:r>
            <a:endParaRPr lang="en-US" sz="3500" b="1" dirty="0">
              <a:solidFill>
                <a:srgbClr val="FFFFFF"/>
              </a:solidFill>
              <a:latin typeface="微軟正黑體" panose="020B0604030504040204" pitchFamily="34" charset="-120"/>
              <a:ea typeface="微軟正黑體" panose="020B0604030504040204" pitchFamily="34" charset="-120"/>
            </a:endParaRPr>
          </a:p>
          <a:p>
            <a:r>
              <a:rPr lang="zh-TW" altLang="en-US" sz="3500" b="1" dirty="0">
                <a:solidFill>
                  <a:srgbClr val="FFFFFF"/>
                </a:solidFill>
                <a:latin typeface="微軟正黑體" panose="020B0604030504040204" pitchFamily="34" charset="-120"/>
                <a:ea typeface="微軟正黑體" panose="020B0604030504040204" pitchFamily="34" charset="-120"/>
              </a:rPr>
              <a:t>我們身負使命，並熱衷分享這個使命。</a:t>
            </a:r>
            <a:endParaRPr lang="en-US" altLang="zh-TW" sz="3500" b="1" dirty="0">
              <a:solidFill>
                <a:srgbClr val="FFFFFF"/>
              </a:solidFill>
              <a:latin typeface="微軟正黑體" panose="020B0604030504040204" pitchFamily="34" charset="-120"/>
              <a:ea typeface="微軟正黑體" panose="020B0604030504040204" pitchFamily="34" charset="-120"/>
            </a:endParaRPr>
          </a:p>
          <a:p>
            <a:r>
              <a:rPr lang="zh-TW" altLang="en-US" sz="3500" b="1" dirty="0">
                <a:solidFill>
                  <a:srgbClr val="FFFFFF"/>
                </a:solidFill>
                <a:latin typeface="微軟正黑體" panose="020B0604030504040204" pitchFamily="34" charset="-120"/>
                <a:ea typeface="微軟正黑體" panose="020B0604030504040204" pitchFamily="34" charset="-120"/>
              </a:rPr>
              <a:t>我們「傳授理念」，因為每個人</a:t>
            </a:r>
            <a:r>
              <a:rPr lang="zh-TW" altLang="en-US" sz="3500" b="1" dirty="0" smtClean="0">
                <a:solidFill>
                  <a:srgbClr val="FFFFFF"/>
                </a:solidFill>
                <a:latin typeface="微軟正黑體" panose="020B0604030504040204" pitchFamily="34" charset="-120"/>
                <a:ea typeface="微軟正黑體" panose="020B0604030504040204" pitchFamily="34" charset="-120"/>
              </a:rPr>
              <a:t>都適用</a:t>
            </a:r>
            <a:r>
              <a:rPr lang="zh-TW" altLang="en-US" sz="3500" b="1" dirty="0">
                <a:solidFill>
                  <a:srgbClr val="FFFFFF"/>
                </a:solidFill>
                <a:latin typeface="微軟正黑體" panose="020B0604030504040204" pitchFamily="34" charset="-120"/>
                <a:ea typeface="微軟正黑體" panose="020B0604030504040204" pitchFamily="34" charset="-120"/>
              </a:rPr>
              <a:t>。</a:t>
            </a:r>
            <a:endParaRPr lang="en-US" altLang="zh-TW" sz="3500" b="1" dirty="0">
              <a:solidFill>
                <a:srgbClr val="FFFFFF"/>
              </a:solidFill>
              <a:latin typeface="微軟正黑體" panose="020B0604030504040204" pitchFamily="34" charset="-120"/>
              <a:ea typeface="微軟正黑體" panose="020B0604030504040204" pitchFamily="34" charset="-120"/>
            </a:endParaRPr>
          </a:p>
          <a:p>
            <a:r>
              <a:rPr lang="zh-TW" altLang="en-US" sz="3500" b="1" dirty="0" smtClean="0">
                <a:solidFill>
                  <a:srgbClr val="FFFFFF"/>
                </a:solidFill>
                <a:latin typeface="微軟正黑體" panose="020B0604030504040204" pitchFamily="34" charset="-120"/>
                <a:ea typeface="微軟正黑體" panose="020B0604030504040204" pitchFamily="34" charset="-120"/>
              </a:rPr>
              <a:t>我們</a:t>
            </a:r>
            <a:r>
              <a:rPr lang="zh-TW" altLang="en-US" sz="3500" b="1" dirty="0">
                <a:solidFill>
                  <a:srgbClr val="FFFFFF"/>
                </a:solidFill>
                <a:latin typeface="微軟正黑體" panose="020B0604030504040204" pitchFamily="34" charset="-120"/>
                <a:ea typeface="微軟正黑體" panose="020B0604030504040204" pitchFamily="34" charset="-120"/>
              </a:rPr>
              <a:t>的理念很簡單：「轉消費為收入」。</a:t>
            </a:r>
            <a:endParaRPr lang="en-US" altLang="zh-TW" sz="3500" b="1" dirty="0">
              <a:solidFill>
                <a:srgbClr val="FFFFFF"/>
              </a:solidFill>
              <a:latin typeface="微軟正黑體" panose="020B0604030504040204" pitchFamily="34" charset="-120"/>
              <a:ea typeface="微軟正黑體" panose="020B0604030504040204" pitchFamily="34" charset="-120"/>
            </a:endParaRPr>
          </a:p>
          <a:p>
            <a:r>
              <a:rPr lang="zh-TW" altLang="en-US" sz="3500" b="1" dirty="0">
                <a:solidFill>
                  <a:srgbClr val="FFFFFF"/>
                </a:solidFill>
                <a:latin typeface="微軟正黑體" panose="020B0604030504040204" pitchFamily="34" charset="-120"/>
                <a:ea typeface="微軟正黑體" panose="020B0604030504040204" pitchFamily="34" charset="-120"/>
              </a:rPr>
              <a:t>我們的目標： </a:t>
            </a:r>
            <a:r>
              <a:rPr lang="en-US" altLang="zh-TW" sz="3500" b="1" dirty="0">
                <a:solidFill>
                  <a:srgbClr val="FFFFFF"/>
                </a:solidFill>
                <a:latin typeface="微軟正黑體" panose="020B0604030504040204" pitchFamily="34" charset="-120"/>
                <a:ea typeface="微軟正黑體" panose="020B0604030504040204" pitchFamily="34" charset="-120"/>
              </a:rPr>
              <a:t>50,000</a:t>
            </a:r>
            <a:r>
              <a:rPr lang="zh-TW" altLang="en-US" sz="3500" b="1" dirty="0">
                <a:solidFill>
                  <a:srgbClr val="FFFFFF"/>
                </a:solidFill>
                <a:latin typeface="微軟正黑體" panose="020B0604030504040204" pitchFamily="34" charset="-120"/>
                <a:ea typeface="微軟正黑體" panose="020B0604030504040204" pitchFamily="34" charset="-120"/>
              </a:rPr>
              <a:t>位購物年金卓越成員。</a:t>
            </a:r>
            <a:endParaRPr lang="en-US" altLang="zh-TW" sz="3500" b="1" dirty="0">
              <a:solidFill>
                <a:srgbClr val="FFFFFF"/>
              </a:solidFill>
              <a:latin typeface="微軟正黑體" panose="020B0604030504040204" pitchFamily="34" charset="-120"/>
              <a:ea typeface="微軟正黑體" panose="020B0604030504040204" pitchFamily="34" charset="-120"/>
            </a:endParaRPr>
          </a:p>
          <a:p>
            <a:r>
              <a:rPr lang="zh-TW" altLang="en-US" sz="3500" b="1" dirty="0">
                <a:solidFill>
                  <a:srgbClr val="FFFFFF"/>
                </a:solidFill>
                <a:latin typeface="微軟正黑體" panose="020B0604030504040204" pitchFamily="34" charset="-120"/>
                <a:ea typeface="微軟正黑體" panose="020B0604030504040204" pitchFamily="34" charset="-120"/>
              </a:rPr>
              <a:t>成為卓越超連鎖</a:t>
            </a:r>
            <a:r>
              <a:rPr lang="en-US" altLang="zh-TW" sz="3500" b="1" baseline="30000" dirty="0">
                <a:solidFill>
                  <a:srgbClr val="FFFFFF"/>
                </a:solidFill>
                <a:latin typeface="微軟正黑體" panose="020B0604030504040204" pitchFamily="34" charset="-120"/>
                <a:ea typeface="微軟正黑體" panose="020B0604030504040204" pitchFamily="34" charset="-120"/>
              </a:rPr>
              <a:t>®</a:t>
            </a:r>
            <a:r>
              <a:rPr lang="zh-TW" altLang="en-US" sz="3500" b="1" dirty="0" smtClean="0">
                <a:solidFill>
                  <a:srgbClr val="FFFFFF"/>
                </a:solidFill>
                <a:latin typeface="微軟正黑體" panose="020B0604030504040204" pitchFamily="34" charset="-120"/>
                <a:ea typeface="微軟正黑體" panose="020B0604030504040204" pitchFamily="34" charset="-120"/>
              </a:rPr>
              <a:t>店主</a:t>
            </a:r>
            <a:endParaRPr lang="en-US" altLang="zh-TW" sz="3500" b="1" dirty="0">
              <a:solidFill>
                <a:srgbClr val="FFFFFF"/>
              </a:solidFill>
              <a:latin typeface="微軟正黑體" panose="020B0604030504040204" pitchFamily="34" charset="-120"/>
              <a:ea typeface="微軟正黑體" panose="020B0604030504040204" pitchFamily="34" charset="-120"/>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24617025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4" name="Rectangle 3"/>
          <p:cNvSpPr/>
          <p:nvPr/>
        </p:nvSpPr>
        <p:spPr>
          <a:xfrm>
            <a:off x="0" y="5172012"/>
            <a:ext cx="9144000" cy="1000189"/>
          </a:xfrm>
          <a:prstGeom prst="rect">
            <a:avLst/>
          </a:prstGeom>
          <a:solidFill>
            <a:schemeClr val="tx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638" tIns="45319" rIns="90638" bIns="45319" rtlCol="0" anchor="ctr"/>
          <a:lstStyle/>
          <a:p>
            <a:pPr algn="ctr"/>
            <a:r>
              <a:rPr lang="zh-TW" altLang="en-US" sz="5400" b="1" dirty="0">
                <a:solidFill>
                  <a:prstClr val="white"/>
                </a:solidFill>
                <a:latin typeface="微軟正黑體" panose="020B0604030504040204" pitchFamily="34" charset="-120"/>
                <a:ea typeface="微軟正黑體" panose="020B0604030504040204" pitchFamily="34" charset="-120"/>
              </a:rPr>
              <a:t>創造未來的經濟</a:t>
            </a:r>
            <a:endParaRPr lang="en-US" altLang="zh-TW" sz="54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98484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hop online to sav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280"/>
          <a:stretch/>
        </p:blipFill>
        <p:spPr bwMode="auto">
          <a:xfrm>
            <a:off x="0" y="-11224"/>
            <a:ext cx="4267200" cy="686922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43400" y="218302"/>
            <a:ext cx="4648200" cy="5585347"/>
          </a:xfrm>
          <a:prstGeom prst="rect">
            <a:avLst/>
          </a:prstGeom>
          <a:noFill/>
        </p:spPr>
        <p:txBody>
          <a:bodyPr wrap="square" lIns="90650" tIns="45325" rIns="90650" bIns="45325" rtlCol="0">
            <a:spAutoFit/>
          </a:bodyPr>
          <a:lstStyle/>
          <a:p>
            <a:r>
              <a:rPr lang="zh-TW" altLang="en-US" sz="2400" b="1" dirty="0" smtClean="0">
                <a:latin typeface="微軟正黑體" panose="020B0604030504040204" pitchFamily="34" charset="-120"/>
                <a:ea typeface="微軟正黑體" panose="020B0604030504040204" pitchFamily="34" charset="-120"/>
              </a:rPr>
              <a:t>如何讓超</a:t>
            </a:r>
            <a:r>
              <a:rPr lang="zh-TW" altLang="en-US" sz="2400" b="1" dirty="0">
                <a:latin typeface="微軟正黑體" panose="020B0604030504040204" pitchFamily="34" charset="-120"/>
                <a:ea typeface="微軟正黑體" panose="020B0604030504040204" pitchFamily="34" charset="-120"/>
              </a:rPr>
              <a:t>連鎖</a:t>
            </a:r>
            <a:r>
              <a:rPr lang="en-US" altLang="zh-TW" sz="2400" b="1" baseline="30000"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店主和</a:t>
            </a:r>
            <a:r>
              <a:rPr lang="zh-TW" altLang="en-US" sz="2400" b="1" dirty="0" smtClean="0">
                <a:latin typeface="微軟正黑體" panose="020B0604030504040204" pitchFamily="34" charset="-120"/>
                <a:ea typeface="微軟正黑體" panose="020B0604030504040204" pitchFamily="34" charset="-120"/>
              </a:rPr>
              <a:t>消費者信服？</a:t>
            </a:r>
            <a:endParaRPr lang="en-US" altLang="zh-TW" sz="2400" b="1" dirty="0">
              <a:latin typeface="微軟正黑體" panose="020B0604030504040204" pitchFamily="34" charset="-120"/>
              <a:ea typeface="微軟正黑體" panose="020B0604030504040204" pitchFamily="34" charset="-120"/>
            </a:endParaRPr>
          </a:p>
          <a:p>
            <a:pPr>
              <a:spcBef>
                <a:spcPts val="1800"/>
              </a:spcBef>
            </a:pPr>
            <a:r>
              <a:rPr lang="zh-TW" altLang="en-US" sz="2400" b="1" dirty="0" smtClean="0">
                <a:latin typeface="微軟正黑體" panose="020B0604030504040204" pitchFamily="34" charset="-120"/>
                <a:ea typeface="微軟正黑體" panose="020B0604030504040204" pitchFamily="34" charset="-120"/>
              </a:rPr>
              <a:t>先</a:t>
            </a:r>
            <a:r>
              <a:rPr lang="zh-TW" altLang="en-US" sz="2400" b="1" dirty="0">
                <a:latin typeface="微軟正黑體" panose="020B0604030504040204" pitchFamily="34" charset="-120"/>
                <a:ea typeface="微軟正黑體" panose="020B0604030504040204" pitchFamily="34" charset="-120"/>
              </a:rPr>
              <a:t>讓超連鎖</a:t>
            </a:r>
            <a:r>
              <a:rPr lang="en-US" altLang="zh-TW" sz="2400" b="1" baseline="30000"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店主和消費者看看省下的金額！</a:t>
            </a:r>
            <a:endParaRPr lang="en-US" altLang="zh-TW" sz="2400" b="1" dirty="0">
              <a:latin typeface="微軟正黑體" panose="020B0604030504040204" pitchFamily="34" charset="-120"/>
              <a:ea typeface="微軟正黑體" panose="020B0604030504040204" pitchFamily="34" charset="-120"/>
            </a:endParaRPr>
          </a:p>
          <a:p>
            <a:pPr marL="187325" indent="-187325">
              <a:spcBef>
                <a:spcPts val="1800"/>
              </a:spcBef>
              <a:buFont typeface="Arial" panose="020B0604020202020204" pitchFamily="34" charset="0"/>
              <a:buChar char="•"/>
            </a:pPr>
            <a:r>
              <a:rPr lang="zh-TW" altLang="en-US" sz="2400" b="1" dirty="0" smtClean="0">
                <a:latin typeface="微軟正黑體" panose="020B0604030504040204" pitchFamily="34" charset="-120"/>
                <a:ea typeface="微軟正黑體" panose="020B0604030504040204" pitchFamily="34" charset="-120"/>
              </a:rPr>
              <a:t>執行購物</a:t>
            </a:r>
            <a:r>
              <a:rPr lang="zh-TW" altLang="en-US" sz="2400" b="1" dirty="0">
                <a:latin typeface="微軟正黑體" panose="020B0604030504040204" pitchFamily="34" charset="-120"/>
                <a:ea typeface="微軟正黑體" panose="020B0604030504040204" pitchFamily="34" charset="-120"/>
              </a:rPr>
              <a:t>年金評量</a:t>
            </a:r>
            <a:endParaRPr lang="en-US" altLang="zh-TW" sz="2400" b="1" dirty="0">
              <a:latin typeface="微軟正黑體" panose="020B0604030504040204" pitchFamily="34" charset="-120"/>
              <a:ea typeface="微軟正黑體" panose="020B0604030504040204" pitchFamily="34" charset="-120"/>
            </a:endParaRPr>
          </a:p>
          <a:p>
            <a:pPr marL="355600" lvl="1" indent="-168275">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將時間及交通成本化為實際數字</a:t>
            </a:r>
            <a:endParaRPr lang="en-US" altLang="zh-TW" sz="2400" b="1" dirty="0">
              <a:latin typeface="微軟正黑體" panose="020B0604030504040204" pitchFamily="34" charset="-120"/>
              <a:ea typeface="微軟正黑體" panose="020B0604030504040204" pitchFamily="34" charset="-120"/>
            </a:endParaRPr>
          </a:p>
          <a:p>
            <a:pPr marL="355600" lvl="1" indent="-168275">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說明</a:t>
            </a:r>
            <a:r>
              <a:rPr lang="zh-TW" altLang="en-US" sz="2400" b="1" dirty="0" smtClean="0">
                <a:latin typeface="微軟正黑體" panose="020B0604030504040204" pitchFamily="34" charset="-120"/>
                <a:ea typeface="微軟正黑體" panose="020B0604030504040204" pitchFamily="34" charset="-120"/>
              </a:rPr>
              <a:t>現金</a:t>
            </a:r>
            <a:r>
              <a:rPr lang="zh-TW" altLang="en-US" sz="2400" b="1" dirty="0">
                <a:latin typeface="微軟正黑體" panose="020B0604030504040204" pitchFamily="34" charset="-120"/>
                <a:ea typeface="微軟正黑體" panose="020B0604030504040204" pitchFamily="34" charset="-120"/>
              </a:rPr>
              <a:t>回饋和優惠</a:t>
            </a:r>
            <a:endParaRPr lang="en-US" altLang="zh-TW" sz="2400" b="1" dirty="0">
              <a:latin typeface="微軟正黑體" panose="020B0604030504040204" pitchFamily="34" charset="-120"/>
              <a:ea typeface="微軟正黑體" panose="020B0604030504040204" pitchFamily="34" charset="-120"/>
            </a:endParaRPr>
          </a:p>
          <a:p>
            <a:pPr marL="355600" lvl="1" indent="-168275">
              <a:buFont typeface="Arial" panose="020B0604020202020204" pitchFamily="34" charset="0"/>
              <a:buChar char="•"/>
            </a:pPr>
            <a:r>
              <a:rPr lang="zh-TW" altLang="en-US" sz="2400" b="1" dirty="0" smtClean="0">
                <a:latin typeface="微軟正黑體" panose="020B0604030504040204" pitchFamily="34" charset="-120"/>
                <a:ea typeface="微軟正黑體" panose="020B0604030504040204" pitchFamily="34" charset="-120"/>
              </a:rPr>
              <a:t>現金回饋推薦獎金</a:t>
            </a:r>
            <a:endParaRPr lang="en-US" altLang="zh-TW" sz="2400" b="1" dirty="0">
              <a:latin typeface="微軟正黑體" panose="020B0604030504040204" pitchFamily="34" charset="-120"/>
              <a:ea typeface="微軟正黑體" panose="020B0604030504040204" pitchFamily="34" charset="-120"/>
            </a:endParaRPr>
          </a:p>
          <a:p>
            <a:pPr marL="187325" indent="-187325">
              <a:spcBef>
                <a:spcPts val="1800"/>
              </a:spcBef>
              <a:buFont typeface="Arial" panose="020B0604020202020204" pitchFamily="34" charset="0"/>
              <a:buChar char="•"/>
            </a:pPr>
            <a:r>
              <a:rPr lang="zh-TW" altLang="en-US" sz="2400" b="1" dirty="0" smtClean="0">
                <a:latin typeface="微軟正黑體" panose="020B0604030504040204" pitchFamily="34" charset="-120"/>
                <a:ea typeface="微軟正黑體" panose="020B0604030504040204" pitchFamily="34" charset="-120"/>
              </a:rPr>
              <a:t>口碑</a:t>
            </a:r>
            <a:r>
              <a:rPr lang="zh-TW" altLang="en-US" sz="2400" b="1" dirty="0">
                <a:latin typeface="微軟正黑體" panose="020B0604030504040204" pitchFamily="34" charset="-120"/>
                <a:ea typeface="微軟正黑體" panose="020B0604030504040204" pitchFamily="34" charset="-120"/>
              </a:rPr>
              <a:t>廣告和社群</a:t>
            </a:r>
            <a:r>
              <a:rPr lang="zh-TW" altLang="en-US" sz="2400" b="1" dirty="0" smtClean="0">
                <a:latin typeface="微軟正黑體" panose="020B0604030504040204" pitchFamily="34" charset="-120"/>
                <a:ea typeface="微軟正黑體" panose="020B0604030504040204" pitchFamily="34" charset="-120"/>
              </a:rPr>
              <a:t>媒體，發現</a:t>
            </a:r>
            <a:r>
              <a:rPr lang="zh-TW" altLang="en-US" sz="2400" b="1" dirty="0">
                <a:latin typeface="微軟正黑體" panose="020B0604030504040204" pitchFamily="34" charset="-120"/>
                <a:ea typeface="微軟正黑體" panose="020B0604030504040204" pitchFamily="34" charset="-120"/>
              </a:rPr>
              <a:t>更</a:t>
            </a:r>
            <a:r>
              <a:rPr lang="zh-TW" altLang="en-US" sz="2400" b="1" dirty="0" smtClean="0">
                <a:latin typeface="微軟正黑體" panose="020B0604030504040204" pitchFamily="34" charset="-120"/>
                <a:ea typeface="微軟正黑體" panose="020B0604030504040204" pitchFamily="34" charset="-120"/>
              </a:rPr>
              <a:t>多</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   魅力</a:t>
            </a:r>
            <a:endParaRPr lang="en-US" altLang="zh-TW" sz="2400" b="1" dirty="0">
              <a:latin typeface="微軟正黑體" panose="020B0604030504040204" pitchFamily="34" charset="-120"/>
              <a:ea typeface="微軟正黑體" panose="020B0604030504040204" pitchFamily="34" charset="-120"/>
            </a:endParaRPr>
          </a:p>
          <a:p>
            <a:pPr marL="355600" lvl="1" indent="-168275">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更多</a:t>
            </a:r>
            <a:r>
              <a:rPr lang="zh-TW" altLang="en-US" sz="2400" b="1" dirty="0" smtClean="0">
                <a:latin typeface="微軟正黑體" panose="020B0604030504040204" pitchFamily="34" charset="-120"/>
                <a:ea typeface="微軟正黑體" panose="020B0604030504040204" pitchFamily="34" charset="-120"/>
              </a:rPr>
              <a:t>獨家代理品牌</a:t>
            </a:r>
            <a:r>
              <a:rPr lang="zh-TW" altLang="en-US" sz="2400" b="1" dirty="0">
                <a:latin typeface="微軟正黑體" panose="020B0604030504040204" pitchFamily="34" charset="-120"/>
                <a:ea typeface="微軟正黑體" panose="020B0604030504040204" pitchFamily="34" charset="-120"/>
              </a:rPr>
              <a:t>優惠</a:t>
            </a:r>
            <a:endParaRPr lang="en-US" altLang="zh-TW" sz="2400" b="1" dirty="0">
              <a:latin typeface="微軟正黑體" panose="020B0604030504040204" pitchFamily="34" charset="-120"/>
              <a:ea typeface="微軟正黑體" panose="020B0604030504040204" pitchFamily="34" charset="-120"/>
            </a:endParaRPr>
          </a:p>
          <a:p>
            <a:pPr marL="355600" lvl="1" indent="-168275">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透過</a:t>
            </a:r>
            <a:r>
              <a:rPr lang="en-US" altLang="zh-TW" sz="2400" b="1" dirty="0">
                <a:latin typeface="微軟正黑體" panose="020B0604030504040204" pitchFamily="34" charset="-120"/>
                <a:ea typeface="微軟正黑體" panose="020B0604030504040204" pitchFamily="34" charset="-120"/>
              </a:rPr>
              <a:t>IBV</a:t>
            </a:r>
            <a:r>
              <a:rPr lang="zh-TW" altLang="en-US" sz="2400" b="1" dirty="0">
                <a:latin typeface="微軟正黑體" panose="020B0604030504040204" pitchFamily="34" charset="-120"/>
                <a:ea typeface="微軟正黑體" panose="020B0604030504040204" pitchFamily="34" charset="-120"/>
              </a:rPr>
              <a:t>和團隊中</a:t>
            </a:r>
            <a:r>
              <a:rPr lang="en-US" altLang="zh-TW" sz="2400" b="1" dirty="0">
                <a:latin typeface="微軟正黑體" panose="020B0604030504040204" pitchFamily="34" charset="-120"/>
                <a:ea typeface="微軟正黑體" panose="020B0604030504040204" pitchFamily="34" charset="-120"/>
              </a:rPr>
              <a:t>100%</a:t>
            </a:r>
            <a:r>
              <a:rPr lang="zh-TW" altLang="en-US" sz="2400" b="1" dirty="0">
                <a:latin typeface="微軟正黑體" panose="020B0604030504040204" pitchFamily="34" charset="-120"/>
                <a:ea typeface="微軟正黑體" panose="020B0604030504040204" pitchFamily="34" charset="-120"/>
              </a:rPr>
              <a:t>累積的</a:t>
            </a:r>
            <a:r>
              <a:rPr lang="en-US" altLang="zh-TW" sz="2400" b="1" dirty="0" smtClean="0">
                <a:latin typeface="微軟正黑體" panose="020B0604030504040204" pitchFamily="34" charset="-120"/>
                <a:ea typeface="微軟正黑體" panose="020B0604030504040204" pitchFamily="34" charset="-120"/>
              </a:rPr>
              <a:t>IBV</a:t>
            </a:r>
            <a:r>
              <a:rPr lang="zh-TW" altLang="en-US" sz="2400" b="1" dirty="0" smtClean="0">
                <a:latin typeface="微軟正黑體" panose="020B0604030504040204" pitchFamily="34" charset="-120"/>
                <a:ea typeface="微軟正黑體" panose="020B0604030504040204" pitchFamily="34" charset="-120"/>
              </a:rPr>
              <a:t>賺取</a:t>
            </a:r>
            <a:r>
              <a:rPr lang="zh-TW" altLang="en-US" sz="2400" b="1" dirty="0">
                <a:latin typeface="微軟正黑體" panose="020B0604030504040204" pitchFamily="34" charset="-120"/>
                <a:ea typeface="微軟正黑體" panose="020B0604030504040204" pitchFamily="34" charset="-120"/>
              </a:rPr>
              <a:t>更多</a:t>
            </a:r>
            <a:r>
              <a:rPr lang="zh-TW" altLang="en-US" sz="2400" b="1" dirty="0" smtClean="0">
                <a:latin typeface="微軟正黑體" panose="020B0604030504040204" pitchFamily="34" charset="-120"/>
                <a:ea typeface="微軟正黑體" panose="020B0604030504040204" pitchFamily="34" charset="-120"/>
              </a:rPr>
              <a:t>收入</a:t>
            </a:r>
            <a:endParaRPr lang="en-US" sz="2400" b="1" dirty="0"/>
          </a:p>
        </p:txBody>
      </p:sp>
    </p:spTree>
    <p:extLst>
      <p:ext uri="{BB962C8B-B14F-4D97-AF65-F5344CB8AC3E}">
        <p14:creationId xmlns:p14="http://schemas.microsoft.com/office/powerpoint/2010/main" val="1576141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vonnel\Downloads\shutterstock_3094017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7000"/>
            <a:ext cx="9220200" cy="6858000"/>
          </a:xfrm>
          <a:prstGeom prst="rect">
            <a:avLst/>
          </a:prstGeom>
          <a:solidFill>
            <a:schemeClr val="bg1">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644" tIns="45322" rIns="90644" bIns="45322" rtlCol="0" anchor="ctr"/>
          <a:lstStyle/>
          <a:p>
            <a:pPr algn="ctr"/>
            <a:endParaRPr lang="en-US" dirty="0">
              <a:solidFill>
                <a:prstClr val="white"/>
              </a:solidFill>
            </a:endParaRPr>
          </a:p>
        </p:txBody>
      </p:sp>
      <p:sp>
        <p:nvSpPr>
          <p:cNvPr id="6" name="Text Placeholder 3"/>
          <p:cNvSpPr txBox="1">
            <a:spLocks/>
          </p:cNvSpPr>
          <p:nvPr/>
        </p:nvSpPr>
        <p:spPr>
          <a:xfrm>
            <a:off x="685800" y="2678909"/>
            <a:ext cx="7772400" cy="1500187"/>
          </a:xfrm>
          <a:prstGeom prst="rect">
            <a:avLst/>
          </a:prstGeom>
        </p:spPr>
        <p:txBody>
          <a:bodyPr vert="horz" lIns="90638" tIns="45319" rIns="90638" bIns="45319" rtlCol="0" anchor="b">
            <a:normAutofit/>
          </a:bodyPr>
          <a:lstStyle>
            <a:lvl1pPr marL="0" indent="0" algn="l" defTabSz="90537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2607" indent="0" algn="l" defTabSz="905378"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05378" indent="0" algn="l" defTabSz="90537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57966"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10754"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63145"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15815"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68527"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21245"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800" b="1" dirty="0" smtClean="0">
                <a:solidFill>
                  <a:srgbClr val="00FFFF"/>
                </a:solidFill>
                <a:latin typeface="微軟正黑體" panose="020B0604030504040204" pitchFamily="34" charset="-120"/>
                <a:ea typeface="微軟正黑體" panose="020B0604030504040204" pitchFamily="34" charset="-120"/>
              </a:rPr>
              <a:t>經濟是什麼？</a:t>
            </a:r>
            <a:endParaRPr lang="en-US" sz="4800" b="1" dirty="0">
              <a:solidFill>
                <a:srgbClr val="00FFFF"/>
              </a:solidFill>
              <a:latin typeface="微軟正黑體" panose="020B0604030504040204" pitchFamily="34" charset="-120"/>
              <a:ea typeface="微軟正黑體" panose="020B0604030504040204" pitchFamily="34" charset="-120"/>
            </a:endParaRPr>
          </a:p>
        </p:txBody>
      </p:sp>
      <p:sp>
        <p:nvSpPr>
          <p:cNvPr id="8" name="Text Placeholder 3"/>
          <p:cNvSpPr txBox="1">
            <a:spLocks/>
          </p:cNvSpPr>
          <p:nvPr/>
        </p:nvSpPr>
        <p:spPr>
          <a:xfrm>
            <a:off x="651173" y="4699000"/>
            <a:ext cx="7772400" cy="1320800"/>
          </a:xfrm>
          <a:prstGeom prst="rect">
            <a:avLst/>
          </a:prstGeom>
        </p:spPr>
        <p:txBody>
          <a:bodyPr vert="horz" lIns="90638" tIns="45319" rIns="90638" bIns="45319" rtlCol="0" anchor="b">
            <a:noAutofit/>
          </a:bodyPr>
          <a:lstStyle>
            <a:lvl1pPr marL="0" indent="0" algn="l" defTabSz="9142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130" indent="0" algn="l" defTabSz="914265"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265" indent="0" algn="l" defTabSz="914265"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396"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529"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565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78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20"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52"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600" b="1" dirty="0" smtClean="0">
                <a:solidFill>
                  <a:schemeClr val="bg1"/>
                </a:solidFill>
                <a:latin typeface="微軟正黑體" panose="020B0604030504040204" pitchFamily="34" charset="-120"/>
                <a:ea typeface="微軟正黑體" panose="020B0604030504040204" pitchFamily="34" charset="-120"/>
              </a:rPr>
              <a:t>一個</a:t>
            </a:r>
            <a:r>
              <a:rPr lang="zh-TW" altLang="en-US" sz="3600" b="1" dirty="0">
                <a:solidFill>
                  <a:schemeClr val="bg1"/>
                </a:solidFill>
                <a:latin typeface="微軟正黑體" panose="020B0604030504040204" pitchFamily="34" charset="-120"/>
                <a:ea typeface="微軟正黑體" panose="020B0604030504040204" pitchFamily="34" charset="-120"/>
              </a:rPr>
              <a:t>經濟體</a:t>
            </a:r>
            <a:r>
              <a:rPr lang="zh-TW" altLang="en-US" sz="3600" b="1" dirty="0" smtClean="0">
                <a:solidFill>
                  <a:schemeClr val="bg1"/>
                </a:solidFill>
                <a:latin typeface="微軟正黑體" panose="020B0604030504040204" pitchFamily="34" charset="-120"/>
                <a:ea typeface="微軟正黑體" panose="020B0604030504040204" pitchFamily="34" charset="-120"/>
              </a:rPr>
              <a:t>包含在</a:t>
            </a:r>
            <a:r>
              <a:rPr lang="zh-TW" altLang="en-US" sz="3600" b="1" dirty="0">
                <a:solidFill>
                  <a:schemeClr val="bg1"/>
                </a:solidFill>
                <a:latin typeface="微軟正黑體" panose="020B0604030504040204" pitchFamily="34" charset="-120"/>
                <a:ea typeface="微軟正黑體" panose="020B0604030504040204" pitchFamily="34" charset="-120"/>
              </a:rPr>
              <a:t>特定地理區域</a:t>
            </a:r>
            <a:r>
              <a:rPr lang="zh-TW" altLang="en-US" sz="3600" b="1" dirty="0" smtClean="0">
                <a:solidFill>
                  <a:schemeClr val="bg1"/>
                </a:solidFill>
                <a:latin typeface="微軟正黑體" panose="020B0604030504040204" pitchFamily="34" charset="-120"/>
                <a:ea typeface="微軟正黑體" panose="020B0604030504040204" pitchFamily="34" charset="-120"/>
              </a:rPr>
              <a:t>的個人、社區</a:t>
            </a:r>
            <a:r>
              <a:rPr lang="zh-TW" altLang="en-US" sz="3600" b="1" dirty="0">
                <a:solidFill>
                  <a:schemeClr val="bg1"/>
                </a:solidFill>
                <a:latin typeface="微軟正黑體" panose="020B0604030504040204" pitchFamily="34" charset="-120"/>
                <a:ea typeface="微軟正黑體" panose="020B0604030504040204" pitchFamily="34" charset="-120"/>
              </a:rPr>
              <a:t>或</a:t>
            </a:r>
            <a:r>
              <a:rPr lang="zh-TW" altLang="en-US" sz="3600" b="1" dirty="0" smtClean="0">
                <a:solidFill>
                  <a:schemeClr val="bg1"/>
                </a:solidFill>
                <a:latin typeface="微軟正黑體" panose="020B0604030504040204" pitchFamily="34" charset="-120"/>
                <a:ea typeface="微軟正黑體" panose="020B0604030504040204" pitchFamily="34" charset="-120"/>
              </a:rPr>
              <a:t>政府所生產，經銷和</a:t>
            </a:r>
            <a:r>
              <a:rPr lang="zh-TW" altLang="en-US" sz="3600" b="1" dirty="0">
                <a:solidFill>
                  <a:schemeClr val="bg1"/>
                </a:solidFill>
                <a:latin typeface="微軟正黑體" panose="020B0604030504040204" pitchFamily="34" charset="-120"/>
                <a:ea typeface="微軟正黑體" panose="020B0604030504040204" pitchFamily="34" charset="-120"/>
              </a:rPr>
              <a:t>消費的</a:t>
            </a:r>
            <a:r>
              <a:rPr lang="zh-TW" altLang="en-US" sz="3600" b="1" dirty="0" smtClean="0">
                <a:solidFill>
                  <a:schemeClr val="bg1"/>
                </a:solidFill>
                <a:latin typeface="微軟正黑體" panose="020B0604030504040204" pitchFamily="34" charset="-120"/>
                <a:ea typeface="微軟正黑體" panose="020B0604030504040204" pitchFamily="34" charset="-120"/>
              </a:rPr>
              <a:t>產品或服務。</a:t>
            </a:r>
            <a:endParaRPr lang="en-US" sz="3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01918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vonnel\Downloads\shutterstock_3094017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296400" cy="6858000"/>
          </a:xfrm>
          <a:prstGeom prst="rect">
            <a:avLst/>
          </a:prstGeom>
          <a:solidFill>
            <a:schemeClr val="bg1">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644" tIns="45322" rIns="90644" bIns="45322" rtlCol="0" anchor="ctr"/>
          <a:lstStyle/>
          <a:p>
            <a:pPr algn="ctr"/>
            <a:endParaRPr lang="en-US" dirty="0">
              <a:solidFill>
                <a:prstClr val="white"/>
              </a:solidFill>
            </a:endParaRPr>
          </a:p>
        </p:txBody>
      </p:sp>
      <p:sp>
        <p:nvSpPr>
          <p:cNvPr id="6" name="Text Placeholder 3"/>
          <p:cNvSpPr txBox="1">
            <a:spLocks/>
          </p:cNvSpPr>
          <p:nvPr/>
        </p:nvSpPr>
        <p:spPr>
          <a:xfrm>
            <a:off x="874713" y="2667001"/>
            <a:ext cx="7772400" cy="1500187"/>
          </a:xfrm>
          <a:prstGeom prst="rect">
            <a:avLst/>
          </a:prstGeom>
        </p:spPr>
        <p:txBody>
          <a:bodyPr vert="horz" lIns="90638" tIns="45319" rIns="90638" bIns="45319" rtlCol="0" anchor="b">
            <a:normAutofit/>
          </a:bodyPr>
          <a:lstStyle>
            <a:lvl1pPr marL="0" indent="0" algn="l" defTabSz="90537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2607" indent="0" algn="l" defTabSz="905378"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05378" indent="0" algn="l" defTabSz="90537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57966"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10754"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63145"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15815"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68527"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21245" indent="0" algn="l" defTabSz="905378"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800" b="1" dirty="0" smtClean="0">
                <a:solidFill>
                  <a:srgbClr val="00FFFF"/>
                </a:solidFill>
                <a:latin typeface="微軟正黑體" panose="020B0604030504040204" pitchFamily="34" charset="-120"/>
                <a:ea typeface="微軟正黑體" panose="020B0604030504040204" pitchFamily="34" charset="-120"/>
              </a:rPr>
              <a:t>經濟的重點</a:t>
            </a:r>
            <a:endParaRPr lang="en-US" sz="4800" b="1" dirty="0">
              <a:solidFill>
                <a:srgbClr val="00FFFF"/>
              </a:solidFill>
              <a:latin typeface="微軟正黑體" panose="020B0604030504040204" pitchFamily="34" charset="-120"/>
              <a:ea typeface="微軟正黑體" panose="020B0604030504040204" pitchFamily="34" charset="-120"/>
            </a:endParaRPr>
          </a:p>
        </p:txBody>
      </p:sp>
      <p:sp>
        <p:nvSpPr>
          <p:cNvPr id="8" name="Text Placeholder 3"/>
          <p:cNvSpPr txBox="1">
            <a:spLocks/>
          </p:cNvSpPr>
          <p:nvPr/>
        </p:nvSpPr>
        <p:spPr>
          <a:xfrm>
            <a:off x="800100" y="4408742"/>
            <a:ext cx="7429500" cy="1422399"/>
          </a:xfrm>
          <a:prstGeom prst="rect">
            <a:avLst/>
          </a:prstGeom>
        </p:spPr>
        <p:txBody>
          <a:bodyPr vert="horz" lIns="90638" tIns="45319" rIns="90638" bIns="45319" rtlCol="0" anchor="t">
            <a:noAutofit/>
          </a:bodyPr>
          <a:lstStyle>
            <a:lvl1pPr marL="0" indent="0" algn="l" defTabSz="9142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130" indent="0" algn="l" defTabSz="914265"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265" indent="0" algn="l" defTabSz="914265"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396"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529"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565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78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20"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52"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600" b="1" dirty="0" smtClean="0">
                <a:solidFill>
                  <a:schemeClr val="bg1"/>
                </a:solidFill>
                <a:latin typeface="微軟正黑體" panose="020B0604030504040204" pitchFamily="34" charset="-120"/>
                <a:ea typeface="微軟正黑體" panose="020B0604030504040204" pitchFamily="34" charset="-120"/>
              </a:rPr>
              <a:t>經濟</a:t>
            </a:r>
            <a:r>
              <a:rPr lang="zh-TW" altLang="en-US" sz="3600" b="1" dirty="0">
                <a:solidFill>
                  <a:schemeClr val="bg1"/>
                </a:solidFill>
                <a:latin typeface="微軟正黑體" panose="020B0604030504040204" pitchFamily="34" charset="-120"/>
                <a:ea typeface="微軟正黑體" panose="020B0604030504040204" pitchFamily="34" charset="-120"/>
              </a:rPr>
              <a:t>是</a:t>
            </a:r>
            <a:r>
              <a:rPr lang="zh-TW" altLang="en-US" sz="3600" b="1" dirty="0" smtClean="0">
                <a:solidFill>
                  <a:schemeClr val="bg1"/>
                </a:solidFill>
                <a:latin typeface="微軟正黑體" panose="020B0604030504040204" pitchFamily="34" charset="-120"/>
                <a:ea typeface="微軟正黑體" panose="020B0604030504040204" pitchFamily="34" charset="-120"/>
              </a:rPr>
              <a:t>由產品和</a:t>
            </a:r>
            <a:r>
              <a:rPr lang="zh-TW" altLang="en-US" sz="3600" b="1" dirty="0">
                <a:solidFill>
                  <a:schemeClr val="bg1"/>
                </a:solidFill>
                <a:latin typeface="微軟正黑體" panose="020B0604030504040204" pitchFamily="34" charset="-120"/>
                <a:ea typeface="微軟正黑體" panose="020B0604030504040204" pitchFamily="34" charset="-120"/>
              </a:rPr>
              <a:t>服務的</a:t>
            </a:r>
            <a:r>
              <a:rPr lang="zh-TW" altLang="en-US" sz="3600" b="1" dirty="0" smtClean="0">
                <a:solidFill>
                  <a:schemeClr val="bg1"/>
                </a:solidFill>
                <a:latin typeface="微軟正黑體" panose="020B0604030504040204" pitchFamily="34" charset="-120"/>
                <a:ea typeface="微軟正黑體" panose="020B0604030504040204" pitchFamily="34" charset="-120"/>
              </a:rPr>
              <a:t>供應端以及</a:t>
            </a:r>
            <a:r>
              <a:rPr lang="zh-TW" altLang="en-US" sz="3600" b="1" dirty="0">
                <a:solidFill>
                  <a:schemeClr val="bg1"/>
                </a:solidFill>
                <a:latin typeface="微軟正黑體" panose="020B0604030504040204" pitchFamily="34" charset="-120"/>
                <a:ea typeface="微軟正黑體" panose="020B0604030504040204" pitchFamily="34" charset="-120"/>
              </a:rPr>
              <a:t>消費者的</a:t>
            </a:r>
            <a:r>
              <a:rPr lang="zh-TW" altLang="en-US" sz="3600" b="1" dirty="0" smtClean="0">
                <a:solidFill>
                  <a:schemeClr val="bg1"/>
                </a:solidFill>
                <a:latin typeface="微軟正黑體" panose="020B0604030504040204" pitchFamily="34" charset="-120"/>
                <a:ea typeface="微軟正黑體" panose="020B0604030504040204" pitchFamily="34" charset="-120"/>
              </a:rPr>
              <a:t>需求端所驅動</a:t>
            </a:r>
            <a:r>
              <a:rPr lang="zh-TW" altLang="en-US" sz="3600" b="1" dirty="0">
                <a:solidFill>
                  <a:schemeClr val="bg1"/>
                </a:solidFill>
                <a:latin typeface="微軟正黑體" panose="020B0604030504040204" pitchFamily="34" charset="-120"/>
                <a:ea typeface="微軟正黑體" panose="020B0604030504040204" pitchFamily="34" charset="-120"/>
              </a:rPr>
              <a:t>的。</a:t>
            </a:r>
            <a:endParaRPr lang="en-US" sz="3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9509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vonnel\Downloads\shutterstock_3094017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220200" cy="6858000"/>
          </a:xfrm>
          <a:prstGeom prst="rect">
            <a:avLst/>
          </a:prstGeom>
          <a:solidFill>
            <a:schemeClr val="bg1">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644" tIns="45322" rIns="90644" bIns="45322" rtlCol="0" anchor="ctr"/>
          <a:lstStyle/>
          <a:p>
            <a:pPr algn="ctr"/>
            <a:endParaRPr lang="en-US" dirty="0">
              <a:solidFill>
                <a:prstClr val="white"/>
              </a:solidFill>
            </a:endParaRPr>
          </a:p>
        </p:txBody>
      </p:sp>
      <p:sp>
        <p:nvSpPr>
          <p:cNvPr id="4" name="Text Placeholder 3"/>
          <p:cNvSpPr>
            <a:spLocks noGrp="1"/>
          </p:cNvSpPr>
          <p:nvPr>
            <p:ph type="body" idx="1"/>
          </p:nvPr>
        </p:nvSpPr>
        <p:spPr>
          <a:xfrm>
            <a:off x="723900" y="2209801"/>
            <a:ext cx="7772400" cy="1500187"/>
          </a:xfrm>
        </p:spPr>
        <p:txBody>
          <a:bodyPr>
            <a:normAutofit/>
          </a:bodyPr>
          <a:lstStyle/>
          <a:p>
            <a:r>
              <a:rPr lang="zh-TW" altLang="en-US" sz="4800" b="1" dirty="0">
                <a:solidFill>
                  <a:srgbClr val="00FFFF"/>
                </a:solidFill>
                <a:latin typeface="微軟正黑體" panose="020B0604030504040204" pitchFamily="34" charset="-120"/>
                <a:ea typeface="微軟正黑體" panose="020B0604030504040204" pitchFamily="34" charset="-120"/>
              </a:rPr>
              <a:t>新經濟</a:t>
            </a:r>
            <a:endParaRPr lang="en-US" altLang="zh-TW" sz="4800" b="1" dirty="0">
              <a:solidFill>
                <a:srgbClr val="00FFFF"/>
              </a:solidFill>
              <a:latin typeface="微軟正黑體" panose="020B0604030504040204" pitchFamily="34" charset="-120"/>
              <a:ea typeface="微軟正黑體" panose="020B0604030504040204" pitchFamily="34" charset="-120"/>
            </a:endParaRPr>
          </a:p>
        </p:txBody>
      </p:sp>
      <p:sp>
        <p:nvSpPr>
          <p:cNvPr id="7" name="Text Placeholder 3"/>
          <p:cNvSpPr txBox="1">
            <a:spLocks/>
          </p:cNvSpPr>
          <p:nvPr/>
        </p:nvSpPr>
        <p:spPr>
          <a:xfrm>
            <a:off x="685800" y="3886200"/>
            <a:ext cx="7772400" cy="2032000"/>
          </a:xfrm>
          <a:prstGeom prst="rect">
            <a:avLst/>
          </a:prstGeom>
        </p:spPr>
        <p:txBody>
          <a:bodyPr vert="horz" lIns="90638" tIns="45319" rIns="90638" bIns="45319" rtlCol="0" anchor="t">
            <a:noAutofit/>
          </a:bodyPr>
          <a:lstStyle>
            <a:lvl1pPr marL="0" indent="0" algn="l" defTabSz="9142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130" indent="0" algn="l" defTabSz="914265"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265" indent="0" algn="l" defTabSz="914265"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396"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529"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565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78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20"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52"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600" b="1" dirty="0">
                <a:solidFill>
                  <a:schemeClr val="bg1"/>
                </a:solidFill>
                <a:latin typeface="微軟正黑體" panose="020B0604030504040204" pitchFamily="34" charset="-120"/>
                <a:ea typeface="微軟正黑體" panose="020B0604030504040204" pitchFamily="34" charset="-120"/>
              </a:rPr>
              <a:t>一個經濟體系</a:t>
            </a:r>
            <a:r>
              <a:rPr lang="zh-TW" altLang="en-US" sz="3600" b="1" dirty="0" smtClean="0">
                <a:solidFill>
                  <a:schemeClr val="bg1"/>
                </a:solidFill>
                <a:latin typeface="微軟正黑體" panose="020B0604030504040204" pitchFamily="34" charset="-120"/>
                <a:ea typeface="微軟正黑體" panose="020B0604030504040204" pitchFamily="34" charset="-120"/>
              </a:rPr>
              <a:t>包含在特定</a:t>
            </a:r>
            <a:r>
              <a:rPr lang="zh-TW" altLang="en-US" sz="3600" b="1" dirty="0">
                <a:solidFill>
                  <a:schemeClr val="bg1"/>
                </a:solidFill>
                <a:latin typeface="微軟正黑體" panose="020B0604030504040204" pitchFamily="34" charset="-120"/>
                <a:ea typeface="微軟正黑體" panose="020B0604030504040204" pitchFamily="34" charset="-120"/>
              </a:rPr>
              <a:t>地理區域</a:t>
            </a:r>
            <a:r>
              <a:rPr lang="zh-TW" altLang="en-US" sz="3600" b="1" dirty="0" smtClean="0">
                <a:solidFill>
                  <a:schemeClr val="bg1"/>
                </a:solidFill>
                <a:latin typeface="微軟正黑體" panose="020B0604030504040204" pitchFamily="34" charset="-120"/>
                <a:ea typeface="微軟正黑體" panose="020B0604030504040204" pitchFamily="34" charset="-120"/>
              </a:rPr>
              <a:t>內，由個人</a:t>
            </a:r>
            <a:r>
              <a:rPr lang="zh-TW" altLang="en-US" sz="3600" b="1" dirty="0">
                <a:solidFill>
                  <a:schemeClr val="bg1"/>
                </a:solidFill>
                <a:latin typeface="微軟正黑體" panose="020B0604030504040204" pitchFamily="34" charset="-120"/>
                <a:ea typeface="微軟正黑體" panose="020B0604030504040204" pitchFamily="34" charset="-120"/>
              </a:rPr>
              <a:t>、社區或</a:t>
            </a:r>
            <a:r>
              <a:rPr lang="zh-TW" altLang="en-US" sz="3600" b="1" dirty="0" smtClean="0">
                <a:solidFill>
                  <a:schemeClr val="bg1"/>
                </a:solidFill>
                <a:latin typeface="微軟正黑體" panose="020B0604030504040204" pitchFamily="34" charset="-120"/>
                <a:ea typeface="微軟正黑體" panose="020B0604030504040204" pitchFamily="34" charset="-120"/>
              </a:rPr>
              <a:t>政府所生產、經銷、消費，內含技術以及創新價值的商品或服務。</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32901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descr="C:\Users\yvonnel\Downloads\shutterstock_5437973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37260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412748"/>
            <a:ext cx="9372600" cy="7296151"/>
          </a:xfrm>
          <a:prstGeom prst="rect">
            <a:avLst/>
          </a:prstGeom>
          <a:gradFill>
            <a:gsLst>
              <a:gs pos="0">
                <a:schemeClr val="tx1">
                  <a:alpha val="32000"/>
                </a:schemeClr>
              </a:gs>
              <a:gs pos="32000">
                <a:schemeClr val="tx1">
                  <a:alpha val="68000"/>
                </a:schemeClr>
              </a:gs>
              <a:gs pos="100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lIns="90538" tIns="45298" rIns="90538" bIns="45298" rtlCol="0" anchor="ctr"/>
          <a:lstStyle/>
          <a:p>
            <a:pPr algn="ctr"/>
            <a:endParaRPr lang="en-US" dirty="0">
              <a:solidFill>
                <a:prstClr val="white"/>
              </a:solidFill>
            </a:endParaRPr>
          </a:p>
        </p:txBody>
      </p:sp>
      <p:sp>
        <p:nvSpPr>
          <p:cNvPr id="9" name="Text Placeholder 3"/>
          <p:cNvSpPr txBox="1">
            <a:spLocks/>
          </p:cNvSpPr>
          <p:nvPr/>
        </p:nvSpPr>
        <p:spPr>
          <a:xfrm>
            <a:off x="609600" y="3235329"/>
            <a:ext cx="7772400" cy="1500187"/>
          </a:xfrm>
          <a:prstGeom prst="rect">
            <a:avLst/>
          </a:prstGeom>
        </p:spPr>
        <p:txBody>
          <a:bodyPr lIns="90658" tIns="45329" rIns="90658" bIns="45329">
            <a:normAutofit/>
          </a:bodyPr>
          <a:lstStyle>
            <a:lvl1pPr marL="171246" indent="-171246" algn="l" defTabSz="68493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737" indent="-171246" algn="l" defTabSz="68493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178" indent="-171246" algn="l" defTabSz="6849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620"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063"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553"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020"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486"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977" indent="-171246" algn="l" defTabSz="6849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zh-TW" altLang="en-US" sz="4800" b="1" dirty="0">
                <a:solidFill>
                  <a:srgbClr val="00FFFF"/>
                </a:solidFill>
                <a:latin typeface="微軟正黑體" panose="020B0604030504040204" pitchFamily="34" charset="-120"/>
                <a:ea typeface="微軟正黑體" panose="020B0604030504040204" pitchFamily="34" charset="-120"/>
              </a:rPr>
              <a:t>集體購買力</a:t>
            </a:r>
            <a:endParaRPr lang="en-US" altLang="zh-TW" sz="4800" b="1" dirty="0">
              <a:solidFill>
                <a:srgbClr val="00FFFF"/>
              </a:solidFill>
              <a:latin typeface="微軟正黑體" panose="020B0604030504040204" pitchFamily="34" charset="-120"/>
              <a:ea typeface="微軟正黑體" panose="020B0604030504040204" pitchFamily="34" charset="-120"/>
            </a:endParaRPr>
          </a:p>
        </p:txBody>
      </p:sp>
      <p:sp>
        <p:nvSpPr>
          <p:cNvPr id="10" name="Text Placeholder 3"/>
          <p:cNvSpPr txBox="1">
            <a:spLocks/>
          </p:cNvSpPr>
          <p:nvPr/>
        </p:nvSpPr>
        <p:spPr>
          <a:xfrm>
            <a:off x="609600" y="4239421"/>
            <a:ext cx="7964681" cy="992187"/>
          </a:xfrm>
          <a:prstGeom prst="rect">
            <a:avLst/>
          </a:prstGeom>
        </p:spPr>
        <p:txBody>
          <a:bodyPr vert="horz" lIns="90638" tIns="45319" rIns="90638" bIns="45319" rtlCol="0" anchor="b">
            <a:noAutofit/>
          </a:bodyPr>
          <a:lstStyle>
            <a:lvl1pPr marL="0" indent="0" algn="l" defTabSz="914265"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130" indent="0" algn="l" defTabSz="914265"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265" indent="0" algn="l" defTabSz="914265"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396"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529"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565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2788"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199920"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052" indent="0" algn="l" defTabSz="914265"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600" b="1" dirty="0" smtClean="0">
                <a:solidFill>
                  <a:schemeClr val="bg1"/>
                </a:solidFill>
                <a:latin typeface="微軟正黑體" panose="020B0604030504040204" pitchFamily="34" charset="-120"/>
                <a:ea typeface="微軟正黑體" panose="020B0604030504040204" pitchFamily="34" charset="-120"/>
              </a:rPr>
              <a:t>一群消費者借力於其規模以換取市場的折扣</a:t>
            </a:r>
            <a:r>
              <a:rPr lang="zh-TW" altLang="en-US" sz="3200" b="1" dirty="0" smtClean="0">
                <a:solidFill>
                  <a:schemeClr val="bg1"/>
                </a:solidFill>
                <a:latin typeface="微軟正黑體" panose="020B0604030504040204" pitchFamily="34" charset="-120"/>
                <a:ea typeface="微軟正黑體" panose="020B0604030504040204" pitchFamily="34" charset="-120"/>
              </a:rPr>
              <a:t>。</a:t>
            </a:r>
            <a:endParaRPr lang="en-US" altLang="zh-TW"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00535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Revive">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25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6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7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Revive">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Revive">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Revive">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1517</TotalTime>
  <Words>2746</Words>
  <Application>Microsoft Office PowerPoint</Application>
  <PresentationFormat>如螢幕大小 (4:3)</PresentationFormat>
  <Paragraphs>351</Paragraphs>
  <Slides>49</Slides>
  <Notes>13</Notes>
  <HiddenSlides>0</HiddenSlides>
  <MMClips>0</MMClips>
  <ScaleCrop>false</ScaleCrop>
  <HeadingPairs>
    <vt:vector size="4" baseType="variant">
      <vt:variant>
        <vt:lpstr>佈景主題</vt:lpstr>
      </vt:variant>
      <vt:variant>
        <vt:i4>21</vt:i4>
      </vt:variant>
      <vt:variant>
        <vt:lpstr>投影片標題</vt:lpstr>
      </vt:variant>
      <vt:variant>
        <vt:i4>49</vt:i4>
      </vt:variant>
    </vt:vector>
  </HeadingPairs>
  <TitlesOfParts>
    <vt:vector size="70" baseType="lpstr">
      <vt:lpstr>Office Theme</vt:lpstr>
      <vt:lpstr>23_Office Theme</vt:lpstr>
      <vt:lpstr>9_Office Theme</vt:lpstr>
      <vt:lpstr>10_Office Theme</vt:lpstr>
      <vt:lpstr>19_Office Theme</vt:lpstr>
      <vt:lpstr>2_Office Theme</vt:lpstr>
      <vt:lpstr>3_Office Theme</vt:lpstr>
      <vt:lpstr>16_Office Theme</vt:lpstr>
      <vt:lpstr>11_Office Theme</vt:lpstr>
      <vt:lpstr>15_Office Theme</vt:lpstr>
      <vt:lpstr>5_Office Theme</vt:lpstr>
      <vt:lpstr>28_Office Theme</vt:lpstr>
      <vt:lpstr>7_Office Theme</vt:lpstr>
      <vt:lpstr>12_Office Theme</vt:lpstr>
      <vt:lpstr>4_Office Theme</vt:lpstr>
      <vt:lpstr>25_Custom Design</vt:lpstr>
      <vt:lpstr>24_Office Theme</vt:lpstr>
      <vt:lpstr>17_Office Theme</vt:lpstr>
      <vt:lpstr>26_Custom Design</vt:lpstr>
      <vt:lpstr>27_Custom Design</vt:lpstr>
      <vt:lpstr>1_Office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數位整合</vt:lpstr>
      <vt:lpstr>PowerPoint 簡報</vt:lpstr>
      <vt:lpstr>敬請期待...</vt:lpstr>
      <vt:lpstr>PowerPoint 簡報</vt:lpstr>
      <vt:lpstr>開始購物年金 創造我們自己的經濟</vt:lpstr>
      <vt:lpstr>PowerPoint 簡報</vt:lpstr>
      <vt:lpstr>PowerPoint 簡報</vt:lpstr>
      <vt:lpstr>PowerPoint 簡報</vt:lpstr>
      <vt:lpstr>購物年金在點數、BV、IBV、收益與永續收入的成長 (增加) = 佣金利潤</vt:lpstr>
      <vt:lpstr>PowerPoint 簡報</vt:lpstr>
      <vt:lpstr>成為卓越超連鎖®店主 或成為購物年金卓越成員 在收入上有何差別？</vt:lpstr>
      <vt:lpstr>卓越超連鎖®店主/購物年金卓越成員  差別 / 分析標準 / 範例</vt:lpstr>
      <vt:lpstr>卓越超連鎖®店主/購物年金卓越成員 差別 / 分析標準 / 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系統架構的力量</vt:lpstr>
      <vt:lpstr>系統架構的力量</vt:lpstr>
      <vt:lpstr>系統架構的力量</vt:lpstr>
      <vt:lpstr>力量來自於系統架構</vt:lpstr>
      <vt:lpstr>系統架構的力量</vt:lpstr>
      <vt:lpstr>專業手冊規定與程序－第二部分</vt:lpstr>
      <vt:lpstr>PowerPoint 簡報</vt:lpstr>
      <vt:lpstr>PowerPoint 簡報</vt:lpstr>
      <vt:lpstr>PowerPoint 簡報</vt:lpstr>
      <vt:lpstr>PowerPoint 簡報</vt:lpstr>
    </vt:vector>
  </TitlesOfParts>
  <Company>Microsoft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Lucado</dc:creator>
  <cp:lastModifiedBy>Charlie Shen</cp:lastModifiedBy>
  <cp:revision>129</cp:revision>
  <cp:lastPrinted>2017-05-02T09:56:22Z</cp:lastPrinted>
  <dcterms:created xsi:type="dcterms:W3CDTF">2017-04-18T14:17:59Z</dcterms:created>
  <dcterms:modified xsi:type="dcterms:W3CDTF">2017-05-03T03:18:23Z</dcterms:modified>
</cp:coreProperties>
</file>